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1"/>
  </p:notesMasterIdLst>
  <p:sldIdLst>
    <p:sldId id="256" r:id="rId5"/>
    <p:sldId id="272" r:id="rId6"/>
    <p:sldId id="280" r:id="rId7"/>
    <p:sldId id="334" r:id="rId8"/>
    <p:sldId id="340" r:id="rId9"/>
    <p:sldId id="342" r:id="rId10"/>
    <p:sldId id="370" r:id="rId11"/>
    <p:sldId id="371" r:id="rId12"/>
    <p:sldId id="372" r:id="rId13"/>
    <p:sldId id="383" r:id="rId14"/>
    <p:sldId id="384" r:id="rId15"/>
    <p:sldId id="385" r:id="rId16"/>
    <p:sldId id="369" r:id="rId17"/>
    <p:sldId id="375" r:id="rId18"/>
    <p:sldId id="373" r:id="rId19"/>
    <p:sldId id="376" r:id="rId20"/>
    <p:sldId id="378" r:id="rId21"/>
    <p:sldId id="379" r:id="rId22"/>
    <p:sldId id="380" r:id="rId23"/>
    <p:sldId id="374" r:id="rId24"/>
    <p:sldId id="381" r:id="rId25"/>
    <p:sldId id="382" r:id="rId26"/>
    <p:sldId id="386" r:id="rId27"/>
    <p:sldId id="387" r:id="rId28"/>
    <p:sldId id="388" r:id="rId29"/>
    <p:sldId id="257"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0FCF0-C034-4AE5-926D-6D79031204AD}" v="14" dt="2024-06-04T12:48:45.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094" autoAdjust="0"/>
  </p:normalViewPr>
  <p:slideViewPr>
    <p:cSldViewPr snapToGrid="0">
      <p:cViewPr varScale="1">
        <p:scale>
          <a:sx n="93" d="100"/>
          <a:sy n="93" d="100"/>
        </p:scale>
        <p:origin x="53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dri Krooni" userId="d8f7ad96-b464-475f-bd2a-51c5074860de" providerId="ADAL" clId="{F030FCF0-C034-4AE5-926D-6D79031204AD}"/>
    <pc:docChg chg="undo custSel addSld delSld modSld sldOrd">
      <pc:chgData name="Kadri Krooni" userId="d8f7ad96-b464-475f-bd2a-51c5074860de" providerId="ADAL" clId="{F030FCF0-C034-4AE5-926D-6D79031204AD}" dt="2024-06-04T12:50:11.921" v="4059" actId="20577"/>
      <pc:docMkLst>
        <pc:docMk/>
      </pc:docMkLst>
      <pc:sldChg chg="modSp mod">
        <pc:chgData name="Kadri Krooni" userId="d8f7ad96-b464-475f-bd2a-51c5074860de" providerId="ADAL" clId="{F030FCF0-C034-4AE5-926D-6D79031204AD}" dt="2024-06-04T11:00:22.635" v="35" actId="20577"/>
        <pc:sldMkLst>
          <pc:docMk/>
          <pc:sldMk cId="3785868303" sldId="256"/>
        </pc:sldMkLst>
        <pc:spChg chg="mod">
          <ac:chgData name="Kadri Krooni" userId="d8f7ad96-b464-475f-bd2a-51c5074860de" providerId="ADAL" clId="{F030FCF0-C034-4AE5-926D-6D79031204AD}" dt="2024-06-04T11:00:22.635" v="35" actId="20577"/>
          <ac:spMkLst>
            <pc:docMk/>
            <pc:sldMk cId="3785868303" sldId="256"/>
            <ac:spMk id="3" creationId="{D4590DF6-A085-45DE-9F48-807B04FD512B}"/>
          </ac:spMkLst>
        </pc:spChg>
      </pc:sldChg>
      <pc:sldChg chg="add del setBg">
        <pc:chgData name="Kadri Krooni" userId="d8f7ad96-b464-475f-bd2a-51c5074860de" providerId="ADAL" clId="{F030FCF0-C034-4AE5-926D-6D79031204AD}" dt="2024-06-04T12:03:26.239" v="1414" actId="47"/>
        <pc:sldMkLst>
          <pc:docMk/>
          <pc:sldMk cId="4183064850" sldId="261"/>
        </pc:sldMkLst>
      </pc:sldChg>
      <pc:sldChg chg="add ord">
        <pc:chgData name="Kadri Krooni" userId="d8f7ad96-b464-475f-bd2a-51c5074860de" providerId="ADAL" clId="{F030FCF0-C034-4AE5-926D-6D79031204AD}" dt="2024-06-04T11:24:50.915" v="1017"/>
        <pc:sldMkLst>
          <pc:docMk/>
          <pc:sldMk cId="912118703" sldId="272"/>
        </pc:sldMkLst>
      </pc:sldChg>
      <pc:sldChg chg="add setBg">
        <pc:chgData name="Kadri Krooni" userId="d8f7ad96-b464-475f-bd2a-51c5074860de" providerId="ADAL" clId="{F030FCF0-C034-4AE5-926D-6D79031204AD}" dt="2024-06-04T11:27:02.692" v="1039"/>
        <pc:sldMkLst>
          <pc:docMk/>
          <pc:sldMk cId="2978702293" sldId="280"/>
        </pc:sldMkLst>
      </pc:sldChg>
      <pc:sldChg chg="del">
        <pc:chgData name="Kadri Krooni" userId="d8f7ad96-b464-475f-bd2a-51c5074860de" providerId="ADAL" clId="{F030FCF0-C034-4AE5-926D-6D79031204AD}" dt="2024-06-04T11:44:17.930" v="1156" actId="47"/>
        <pc:sldMkLst>
          <pc:docMk/>
          <pc:sldMk cId="6545040" sldId="318"/>
        </pc:sldMkLst>
      </pc:sldChg>
      <pc:sldChg chg="del">
        <pc:chgData name="Kadri Krooni" userId="d8f7ad96-b464-475f-bd2a-51c5074860de" providerId="ADAL" clId="{F030FCF0-C034-4AE5-926D-6D79031204AD}" dt="2024-06-04T11:44:23.760" v="1159" actId="47"/>
        <pc:sldMkLst>
          <pc:docMk/>
          <pc:sldMk cId="1301540303" sldId="324"/>
        </pc:sldMkLst>
      </pc:sldChg>
      <pc:sldChg chg="del">
        <pc:chgData name="Kadri Krooni" userId="d8f7ad96-b464-475f-bd2a-51c5074860de" providerId="ADAL" clId="{F030FCF0-C034-4AE5-926D-6D79031204AD}" dt="2024-06-04T11:44:20.511" v="1158" actId="47"/>
        <pc:sldMkLst>
          <pc:docMk/>
          <pc:sldMk cId="90798030" sldId="328"/>
        </pc:sldMkLst>
      </pc:sldChg>
      <pc:sldChg chg="modSp mod ord modNotesTx">
        <pc:chgData name="Kadri Krooni" userId="d8f7ad96-b464-475f-bd2a-51c5074860de" providerId="ADAL" clId="{F030FCF0-C034-4AE5-926D-6D79031204AD}" dt="2024-06-04T12:21:08.757" v="2158" actId="5793"/>
        <pc:sldMkLst>
          <pc:docMk/>
          <pc:sldMk cId="4111685867" sldId="334"/>
        </pc:sldMkLst>
        <pc:spChg chg="mod">
          <ac:chgData name="Kadri Krooni" userId="d8f7ad96-b464-475f-bd2a-51c5074860de" providerId="ADAL" clId="{F030FCF0-C034-4AE5-926D-6D79031204AD}" dt="2024-06-04T11:08:22.359" v="371" actId="20577"/>
          <ac:spMkLst>
            <pc:docMk/>
            <pc:sldMk cId="4111685867" sldId="334"/>
            <ac:spMk id="2" creationId="{00000000-0000-0000-0000-000000000000}"/>
          </ac:spMkLst>
        </pc:spChg>
        <pc:spChg chg="mod">
          <ac:chgData name="Kadri Krooni" userId="d8f7ad96-b464-475f-bd2a-51c5074860de" providerId="ADAL" clId="{F030FCF0-C034-4AE5-926D-6D79031204AD}" dt="2024-06-04T12:21:08.757" v="2158" actId="5793"/>
          <ac:spMkLst>
            <pc:docMk/>
            <pc:sldMk cId="4111685867" sldId="334"/>
            <ac:spMk id="3" creationId="{00000000-0000-0000-0000-000000000000}"/>
          </ac:spMkLst>
        </pc:spChg>
      </pc:sldChg>
      <pc:sldChg chg="del">
        <pc:chgData name="Kadri Krooni" userId="d8f7ad96-b464-475f-bd2a-51c5074860de" providerId="ADAL" clId="{F030FCF0-C034-4AE5-926D-6D79031204AD}" dt="2024-06-04T11:08:51.032" v="377" actId="47"/>
        <pc:sldMkLst>
          <pc:docMk/>
          <pc:sldMk cId="3454738304" sldId="337"/>
        </pc:sldMkLst>
      </pc:sldChg>
      <pc:sldChg chg="del">
        <pc:chgData name="Kadri Krooni" userId="d8f7ad96-b464-475f-bd2a-51c5074860de" providerId="ADAL" clId="{F030FCF0-C034-4AE5-926D-6D79031204AD}" dt="2024-06-04T11:44:19.492" v="1157" actId="47"/>
        <pc:sldMkLst>
          <pc:docMk/>
          <pc:sldMk cId="420125197" sldId="338"/>
        </pc:sldMkLst>
      </pc:sldChg>
      <pc:sldChg chg="add del">
        <pc:chgData name="Kadri Krooni" userId="d8f7ad96-b464-475f-bd2a-51c5074860de" providerId="ADAL" clId="{F030FCF0-C034-4AE5-926D-6D79031204AD}" dt="2024-06-04T11:44:25.321" v="1160" actId="47"/>
        <pc:sldMkLst>
          <pc:docMk/>
          <pc:sldMk cId="188328155" sldId="339"/>
        </pc:sldMkLst>
      </pc:sldChg>
      <pc:sldChg chg="new del">
        <pc:chgData name="Kadri Krooni" userId="d8f7ad96-b464-475f-bd2a-51c5074860de" providerId="ADAL" clId="{F030FCF0-C034-4AE5-926D-6D79031204AD}" dt="2024-06-04T11:00:52.552" v="37" actId="680"/>
        <pc:sldMkLst>
          <pc:docMk/>
          <pc:sldMk cId="2189698947" sldId="339"/>
        </pc:sldMkLst>
      </pc:sldChg>
      <pc:sldChg chg="addSp modSp add mod modNotesTx">
        <pc:chgData name="Kadri Krooni" userId="d8f7ad96-b464-475f-bd2a-51c5074860de" providerId="ADAL" clId="{F030FCF0-C034-4AE5-926D-6D79031204AD}" dt="2024-06-04T12:21:15.126" v="2161" actId="1076"/>
        <pc:sldMkLst>
          <pc:docMk/>
          <pc:sldMk cId="3317755621" sldId="340"/>
        </pc:sldMkLst>
        <pc:spChg chg="mod">
          <ac:chgData name="Kadri Krooni" userId="d8f7ad96-b464-475f-bd2a-51c5074860de" providerId="ADAL" clId="{F030FCF0-C034-4AE5-926D-6D79031204AD}" dt="2024-06-04T11:11:59.443" v="379" actId="20577"/>
          <ac:spMkLst>
            <pc:docMk/>
            <pc:sldMk cId="3317755621" sldId="340"/>
            <ac:spMk id="3" creationId="{00000000-0000-0000-0000-000000000000}"/>
          </ac:spMkLst>
        </pc:spChg>
        <pc:picChg chg="add mod">
          <ac:chgData name="Kadri Krooni" userId="d8f7ad96-b464-475f-bd2a-51c5074860de" providerId="ADAL" clId="{F030FCF0-C034-4AE5-926D-6D79031204AD}" dt="2024-06-04T12:21:15.126" v="2161" actId="1076"/>
          <ac:picMkLst>
            <pc:docMk/>
            <pc:sldMk cId="3317755621" sldId="340"/>
            <ac:picMk id="5" creationId="{52FB34CB-E76A-99E1-39D0-15B6D0016CC7}"/>
          </ac:picMkLst>
        </pc:picChg>
      </pc:sldChg>
      <pc:sldChg chg="delSp modSp add del mod">
        <pc:chgData name="Kadri Krooni" userId="d8f7ad96-b464-475f-bd2a-51c5074860de" providerId="ADAL" clId="{F030FCF0-C034-4AE5-926D-6D79031204AD}" dt="2024-06-04T11:13:40.332" v="391" actId="47"/>
        <pc:sldMkLst>
          <pc:docMk/>
          <pc:sldMk cId="318813407" sldId="341"/>
        </pc:sldMkLst>
        <pc:picChg chg="del mod">
          <ac:chgData name="Kadri Krooni" userId="d8f7ad96-b464-475f-bd2a-51c5074860de" providerId="ADAL" clId="{F030FCF0-C034-4AE5-926D-6D79031204AD}" dt="2024-06-04T11:13:32.322" v="387" actId="478"/>
          <ac:picMkLst>
            <pc:docMk/>
            <pc:sldMk cId="318813407" sldId="341"/>
            <ac:picMk id="5" creationId="{52FB34CB-E76A-99E1-39D0-15B6D0016CC7}"/>
          </ac:picMkLst>
        </pc:picChg>
      </pc:sldChg>
      <pc:sldChg chg="modSp add mod ord modNotesTx">
        <pc:chgData name="Kadri Krooni" userId="d8f7ad96-b464-475f-bd2a-51c5074860de" providerId="ADAL" clId="{F030FCF0-C034-4AE5-926D-6D79031204AD}" dt="2024-06-04T12:21:28.993" v="2162" actId="108"/>
        <pc:sldMkLst>
          <pc:docMk/>
          <pc:sldMk cId="1816472968" sldId="342"/>
        </pc:sldMkLst>
        <pc:spChg chg="mod">
          <ac:chgData name="Kadri Krooni" userId="d8f7ad96-b464-475f-bd2a-51c5074860de" providerId="ADAL" clId="{F030FCF0-C034-4AE5-926D-6D79031204AD}" dt="2024-06-04T11:23:00.298" v="1008" actId="27636"/>
          <ac:spMkLst>
            <pc:docMk/>
            <pc:sldMk cId="1816472968" sldId="342"/>
            <ac:spMk id="2" creationId="{00000000-0000-0000-0000-000000000000}"/>
          </ac:spMkLst>
        </pc:spChg>
        <pc:spChg chg="mod">
          <ac:chgData name="Kadri Krooni" userId="d8f7ad96-b464-475f-bd2a-51c5074860de" providerId="ADAL" clId="{F030FCF0-C034-4AE5-926D-6D79031204AD}" dt="2024-06-04T12:21:28.993" v="2162" actId="108"/>
          <ac:spMkLst>
            <pc:docMk/>
            <pc:sldMk cId="1816472968" sldId="342"/>
            <ac:spMk id="3" creationId="{00000000-0000-0000-0000-000000000000}"/>
          </ac:spMkLst>
        </pc:spChg>
      </pc:sldChg>
      <pc:sldChg chg="modSp add del mod">
        <pc:chgData name="Kadri Krooni" userId="d8f7ad96-b464-475f-bd2a-51c5074860de" providerId="ADAL" clId="{F030FCF0-C034-4AE5-926D-6D79031204AD}" dt="2024-06-04T11:24:21.810" v="1013" actId="47"/>
        <pc:sldMkLst>
          <pc:docMk/>
          <pc:sldMk cId="1744246651" sldId="343"/>
        </pc:sldMkLst>
        <pc:spChg chg="mod">
          <ac:chgData name="Kadri Krooni" userId="d8f7ad96-b464-475f-bd2a-51c5074860de" providerId="ADAL" clId="{F030FCF0-C034-4AE5-926D-6D79031204AD}" dt="2024-06-04T11:24:01.984" v="1011" actId="27636"/>
          <ac:spMkLst>
            <pc:docMk/>
            <pc:sldMk cId="1744246651" sldId="343"/>
            <ac:spMk id="3" creationId="{00000000-0000-0000-0000-000000000000}"/>
          </ac:spMkLst>
        </pc:spChg>
      </pc:sldChg>
      <pc:sldChg chg="delSp modSp add del mod ord setBg">
        <pc:chgData name="Kadri Krooni" userId="d8f7ad96-b464-475f-bd2a-51c5074860de" providerId="ADAL" clId="{F030FCF0-C034-4AE5-926D-6D79031204AD}" dt="2024-06-04T11:26:50.243" v="1038" actId="47"/>
        <pc:sldMkLst>
          <pc:docMk/>
          <pc:sldMk cId="3106393067" sldId="359"/>
        </pc:sldMkLst>
        <pc:graphicFrameChg chg="del modGraphic">
          <ac:chgData name="Kadri Krooni" userId="d8f7ad96-b464-475f-bd2a-51c5074860de" providerId="ADAL" clId="{F030FCF0-C034-4AE5-926D-6D79031204AD}" dt="2024-06-04T11:26:47.064" v="1037" actId="478"/>
          <ac:graphicFrameMkLst>
            <pc:docMk/>
            <pc:sldMk cId="3106393067" sldId="359"/>
            <ac:graphicFrameMk id="3" creationId="{A62FB181-5456-2464-92E6-E3E89445BA1C}"/>
          </ac:graphicFrameMkLst>
        </pc:graphicFrameChg>
      </pc:sldChg>
      <pc:sldChg chg="add ord setBg">
        <pc:chgData name="Kadri Krooni" userId="d8f7ad96-b464-475f-bd2a-51c5074860de" providerId="ADAL" clId="{F030FCF0-C034-4AE5-926D-6D79031204AD}" dt="2024-06-04T11:49:34.968" v="1370"/>
        <pc:sldMkLst>
          <pc:docMk/>
          <pc:sldMk cId="1755974050" sldId="369"/>
        </pc:sldMkLst>
      </pc:sldChg>
      <pc:sldChg chg="addSp modSp add mod modNotesTx">
        <pc:chgData name="Kadri Krooni" userId="d8f7ad96-b464-475f-bd2a-51c5074860de" providerId="ADAL" clId="{F030FCF0-C034-4AE5-926D-6D79031204AD}" dt="2024-06-04T11:37:00.746" v="1058" actId="6549"/>
        <pc:sldMkLst>
          <pc:docMk/>
          <pc:sldMk cId="3952260378" sldId="370"/>
        </pc:sldMkLst>
        <pc:spChg chg="mod">
          <ac:chgData name="Kadri Krooni" userId="d8f7ad96-b464-475f-bd2a-51c5074860de" providerId="ADAL" clId="{F030FCF0-C034-4AE5-926D-6D79031204AD}" dt="2024-06-04T11:32:39.340" v="1042" actId="27636"/>
          <ac:spMkLst>
            <pc:docMk/>
            <pc:sldMk cId="3952260378" sldId="370"/>
            <ac:spMk id="2" creationId="{00000000-0000-0000-0000-000000000000}"/>
          </ac:spMkLst>
        </pc:spChg>
        <pc:spChg chg="mod">
          <ac:chgData name="Kadri Krooni" userId="d8f7ad96-b464-475f-bd2a-51c5074860de" providerId="ADAL" clId="{F030FCF0-C034-4AE5-926D-6D79031204AD}" dt="2024-06-04T11:32:43.118" v="1044" actId="27636"/>
          <ac:spMkLst>
            <pc:docMk/>
            <pc:sldMk cId="3952260378" sldId="370"/>
            <ac:spMk id="3" creationId="{00000000-0000-0000-0000-000000000000}"/>
          </ac:spMkLst>
        </pc:spChg>
        <pc:picChg chg="add">
          <ac:chgData name="Kadri Krooni" userId="d8f7ad96-b464-475f-bd2a-51c5074860de" providerId="ADAL" clId="{F030FCF0-C034-4AE5-926D-6D79031204AD}" dt="2024-06-04T11:33:49.959" v="1045" actId="22"/>
          <ac:picMkLst>
            <pc:docMk/>
            <pc:sldMk cId="3952260378" sldId="370"/>
            <ac:picMk id="5" creationId="{BF65533B-6AC7-9A33-4786-F8167BA2C756}"/>
          </ac:picMkLst>
        </pc:picChg>
      </pc:sldChg>
      <pc:sldChg chg="addSp modSp add mod ord modNotesTx">
        <pc:chgData name="Kadri Krooni" userId="d8f7ad96-b464-475f-bd2a-51c5074860de" providerId="ADAL" clId="{F030FCF0-C034-4AE5-926D-6D79031204AD}" dt="2024-06-04T11:37:02.485" v="1059" actId="6549"/>
        <pc:sldMkLst>
          <pc:docMk/>
          <pc:sldMk cId="3802396514" sldId="371"/>
        </pc:sldMkLst>
        <pc:spChg chg="mod">
          <ac:chgData name="Kadri Krooni" userId="d8f7ad96-b464-475f-bd2a-51c5074860de" providerId="ADAL" clId="{F030FCF0-C034-4AE5-926D-6D79031204AD}" dt="2024-06-04T11:34:07.033" v="1050" actId="27636"/>
          <ac:spMkLst>
            <pc:docMk/>
            <pc:sldMk cId="3802396514" sldId="371"/>
            <ac:spMk id="2" creationId="{00000000-0000-0000-0000-000000000000}"/>
          </ac:spMkLst>
        </pc:spChg>
        <pc:spChg chg="mod">
          <ac:chgData name="Kadri Krooni" userId="d8f7ad96-b464-475f-bd2a-51c5074860de" providerId="ADAL" clId="{F030FCF0-C034-4AE5-926D-6D79031204AD}" dt="2024-06-04T11:34:09.647" v="1052" actId="27636"/>
          <ac:spMkLst>
            <pc:docMk/>
            <pc:sldMk cId="3802396514" sldId="371"/>
            <ac:spMk id="3" creationId="{00000000-0000-0000-0000-000000000000}"/>
          </ac:spMkLst>
        </pc:spChg>
        <pc:picChg chg="add">
          <ac:chgData name="Kadri Krooni" userId="d8f7ad96-b464-475f-bd2a-51c5074860de" providerId="ADAL" clId="{F030FCF0-C034-4AE5-926D-6D79031204AD}" dt="2024-06-04T11:35:54.360" v="1053" actId="22"/>
          <ac:picMkLst>
            <pc:docMk/>
            <pc:sldMk cId="3802396514" sldId="371"/>
            <ac:picMk id="5" creationId="{90338B04-7D20-8AF9-3F2C-E6EFBDD82F79}"/>
          </ac:picMkLst>
        </pc:picChg>
      </pc:sldChg>
      <pc:sldChg chg="addSp delSp modSp add mod modNotesTx">
        <pc:chgData name="Kadri Krooni" userId="d8f7ad96-b464-475f-bd2a-51c5074860de" providerId="ADAL" clId="{F030FCF0-C034-4AE5-926D-6D79031204AD}" dt="2024-06-04T11:38:22.343" v="1072" actId="14100"/>
        <pc:sldMkLst>
          <pc:docMk/>
          <pc:sldMk cId="925113578" sldId="372"/>
        </pc:sldMkLst>
        <pc:picChg chg="del">
          <ac:chgData name="Kadri Krooni" userId="d8f7ad96-b464-475f-bd2a-51c5074860de" providerId="ADAL" clId="{F030FCF0-C034-4AE5-926D-6D79031204AD}" dt="2024-06-04T11:36:02.044" v="1055" actId="478"/>
          <ac:picMkLst>
            <pc:docMk/>
            <pc:sldMk cId="925113578" sldId="372"/>
            <ac:picMk id="5" creationId="{90338B04-7D20-8AF9-3F2C-E6EFBDD82F79}"/>
          </ac:picMkLst>
        </pc:picChg>
        <pc:picChg chg="add mod">
          <ac:chgData name="Kadri Krooni" userId="d8f7ad96-b464-475f-bd2a-51c5074860de" providerId="ADAL" clId="{F030FCF0-C034-4AE5-926D-6D79031204AD}" dt="2024-06-04T11:38:13.148" v="1069" actId="14100"/>
          <ac:picMkLst>
            <pc:docMk/>
            <pc:sldMk cId="925113578" sldId="372"/>
            <ac:picMk id="6" creationId="{A3760AF1-66E7-29DE-7430-3D8FCD36AE64}"/>
          </ac:picMkLst>
        </pc:picChg>
        <pc:picChg chg="add mod">
          <ac:chgData name="Kadri Krooni" userId="d8f7ad96-b464-475f-bd2a-51c5074860de" providerId="ADAL" clId="{F030FCF0-C034-4AE5-926D-6D79031204AD}" dt="2024-06-04T11:38:22.343" v="1072" actId="14100"/>
          <ac:picMkLst>
            <pc:docMk/>
            <pc:sldMk cId="925113578" sldId="372"/>
            <ac:picMk id="8" creationId="{60CE4FDF-ED49-2091-4B0A-FF326740AF0C}"/>
          </ac:picMkLst>
        </pc:picChg>
      </pc:sldChg>
      <pc:sldChg chg="addSp delSp modSp add mod modNotesTx">
        <pc:chgData name="Kadri Krooni" userId="d8f7ad96-b464-475f-bd2a-51c5074860de" providerId="ADAL" clId="{F030FCF0-C034-4AE5-926D-6D79031204AD}" dt="2024-06-04T12:26:31.803" v="2242" actId="14100"/>
        <pc:sldMkLst>
          <pc:docMk/>
          <pc:sldMk cId="3688626532" sldId="373"/>
        </pc:sldMkLst>
        <pc:spChg chg="mod">
          <ac:chgData name="Kadri Krooni" userId="d8f7ad96-b464-475f-bd2a-51c5074860de" providerId="ADAL" clId="{F030FCF0-C034-4AE5-926D-6D79031204AD}" dt="2024-06-04T11:44:43.541" v="1191" actId="20577"/>
          <ac:spMkLst>
            <pc:docMk/>
            <pc:sldMk cId="3688626532" sldId="373"/>
            <ac:spMk id="2" creationId="{00000000-0000-0000-0000-000000000000}"/>
          </ac:spMkLst>
        </pc:spChg>
        <pc:spChg chg="add del mod">
          <ac:chgData name="Kadri Krooni" userId="d8f7ad96-b464-475f-bd2a-51c5074860de" providerId="ADAL" clId="{F030FCF0-C034-4AE5-926D-6D79031204AD}" dt="2024-06-04T11:45:26.703" v="1196" actId="22"/>
          <ac:spMkLst>
            <pc:docMk/>
            <pc:sldMk cId="3688626532" sldId="373"/>
            <ac:spMk id="9" creationId="{B8901DED-491E-F9EF-5D8B-D8504CB05C42}"/>
          </ac:spMkLst>
        </pc:spChg>
        <pc:picChg chg="add del mod">
          <ac:chgData name="Kadri Krooni" userId="d8f7ad96-b464-475f-bd2a-51c5074860de" providerId="ADAL" clId="{F030FCF0-C034-4AE5-926D-6D79031204AD}" dt="2024-06-04T11:44:45.978" v="1192" actId="478"/>
          <ac:picMkLst>
            <pc:docMk/>
            <pc:sldMk cId="3688626532" sldId="373"/>
            <ac:picMk id="5" creationId="{A7D47B6C-4007-7CE8-B2B2-A27D86E2BA5C}"/>
          </ac:picMkLst>
        </pc:picChg>
        <pc:picChg chg="del">
          <ac:chgData name="Kadri Krooni" userId="d8f7ad96-b464-475f-bd2a-51c5074860de" providerId="ADAL" clId="{F030FCF0-C034-4AE5-926D-6D79031204AD}" dt="2024-06-04T11:38:41.348" v="1075" actId="478"/>
          <ac:picMkLst>
            <pc:docMk/>
            <pc:sldMk cId="3688626532" sldId="373"/>
            <ac:picMk id="6" creationId="{A3760AF1-66E7-29DE-7430-3D8FCD36AE64}"/>
          </ac:picMkLst>
        </pc:picChg>
        <pc:picChg chg="del">
          <ac:chgData name="Kadri Krooni" userId="d8f7ad96-b464-475f-bd2a-51c5074860de" providerId="ADAL" clId="{F030FCF0-C034-4AE5-926D-6D79031204AD}" dt="2024-06-04T11:38:40.343" v="1074" actId="478"/>
          <ac:picMkLst>
            <pc:docMk/>
            <pc:sldMk cId="3688626532" sldId="373"/>
            <ac:picMk id="8" creationId="{60CE4FDF-ED49-2091-4B0A-FF326740AF0C}"/>
          </ac:picMkLst>
        </pc:picChg>
        <pc:picChg chg="add del mod">
          <ac:chgData name="Kadri Krooni" userId="d8f7ad96-b464-475f-bd2a-51c5074860de" providerId="ADAL" clId="{F030FCF0-C034-4AE5-926D-6D79031204AD}" dt="2024-06-04T12:26:05.357" v="2237" actId="478"/>
          <ac:picMkLst>
            <pc:docMk/>
            <pc:sldMk cId="3688626532" sldId="373"/>
            <ac:picMk id="11" creationId="{4DE8D1E5-5124-6970-0107-4F37E4923AB2}"/>
          </ac:picMkLst>
        </pc:picChg>
        <pc:picChg chg="add mod">
          <ac:chgData name="Kadri Krooni" userId="d8f7ad96-b464-475f-bd2a-51c5074860de" providerId="ADAL" clId="{F030FCF0-C034-4AE5-926D-6D79031204AD}" dt="2024-06-04T12:26:31.803" v="2242" actId="14100"/>
          <ac:picMkLst>
            <pc:docMk/>
            <pc:sldMk cId="3688626532" sldId="373"/>
            <ac:picMk id="13" creationId="{2764EC91-4B07-6072-9BBA-28AC9AC44975}"/>
          </ac:picMkLst>
        </pc:picChg>
      </pc:sldChg>
      <pc:sldChg chg="delSp add del mod">
        <pc:chgData name="Kadri Krooni" userId="d8f7ad96-b464-475f-bd2a-51c5074860de" providerId="ADAL" clId="{F030FCF0-C034-4AE5-926D-6D79031204AD}" dt="2024-06-04T11:51:12.509" v="1374" actId="2696"/>
        <pc:sldMkLst>
          <pc:docMk/>
          <pc:sldMk cId="1912666082" sldId="374"/>
        </pc:sldMkLst>
        <pc:picChg chg="del">
          <ac:chgData name="Kadri Krooni" userId="d8f7ad96-b464-475f-bd2a-51c5074860de" providerId="ADAL" clId="{F030FCF0-C034-4AE5-926D-6D79031204AD}" dt="2024-06-04T11:44:32.580" v="1162" actId="478"/>
          <ac:picMkLst>
            <pc:docMk/>
            <pc:sldMk cId="1912666082" sldId="374"/>
            <ac:picMk id="5" creationId="{A7D47B6C-4007-7CE8-B2B2-A27D86E2BA5C}"/>
          </ac:picMkLst>
        </pc:picChg>
      </pc:sldChg>
      <pc:sldChg chg="add setBg">
        <pc:chgData name="Kadri Krooni" userId="d8f7ad96-b464-475f-bd2a-51c5074860de" providerId="ADAL" clId="{F030FCF0-C034-4AE5-926D-6D79031204AD}" dt="2024-06-04T12:12:50.197" v="2047"/>
        <pc:sldMkLst>
          <pc:docMk/>
          <pc:sldMk cId="2384443174" sldId="374"/>
        </pc:sldMkLst>
      </pc:sldChg>
      <pc:sldChg chg="modSp add mod ord">
        <pc:chgData name="Kadri Krooni" userId="d8f7ad96-b464-475f-bd2a-51c5074860de" providerId="ADAL" clId="{F030FCF0-C034-4AE5-926D-6D79031204AD}" dt="2024-06-04T12:25:14.858" v="2236" actId="20577"/>
        <pc:sldMkLst>
          <pc:docMk/>
          <pc:sldMk cId="3350457047" sldId="375"/>
        </pc:sldMkLst>
        <pc:spChg chg="mod">
          <ac:chgData name="Kadri Krooni" userId="d8f7ad96-b464-475f-bd2a-51c5074860de" providerId="ADAL" clId="{F030FCF0-C034-4AE5-926D-6D79031204AD}" dt="2024-06-04T11:45:47.865" v="1229" actId="20577"/>
          <ac:spMkLst>
            <pc:docMk/>
            <pc:sldMk cId="3350457047" sldId="375"/>
            <ac:spMk id="2" creationId="{00000000-0000-0000-0000-000000000000}"/>
          </ac:spMkLst>
        </pc:spChg>
        <pc:spChg chg="mod">
          <ac:chgData name="Kadri Krooni" userId="d8f7ad96-b464-475f-bd2a-51c5074860de" providerId="ADAL" clId="{F030FCF0-C034-4AE5-926D-6D79031204AD}" dt="2024-06-04T12:25:14.858" v="2236" actId="20577"/>
          <ac:spMkLst>
            <pc:docMk/>
            <pc:sldMk cId="3350457047" sldId="375"/>
            <ac:spMk id="3" creationId="{00000000-0000-0000-0000-000000000000}"/>
          </ac:spMkLst>
        </pc:spChg>
      </pc:sldChg>
      <pc:sldChg chg="addSp delSp modSp add mod modNotesTx">
        <pc:chgData name="Kadri Krooni" userId="d8f7ad96-b464-475f-bd2a-51c5074860de" providerId="ADAL" clId="{F030FCF0-C034-4AE5-926D-6D79031204AD}" dt="2024-06-04T12:04:04.266" v="1421" actId="6549"/>
        <pc:sldMkLst>
          <pc:docMk/>
          <pc:sldMk cId="45956298" sldId="376"/>
        </pc:sldMkLst>
        <pc:spChg chg="mod">
          <ac:chgData name="Kadri Krooni" userId="d8f7ad96-b464-475f-bd2a-51c5074860de" providerId="ADAL" clId="{F030FCF0-C034-4AE5-926D-6D79031204AD}" dt="2024-06-04T12:01:29.036" v="1405" actId="20577"/>
          <ac:spMkLst>
            <pc:docMk/>
            <pc:sldMk cId="45956298" sldId="376"/>
            <ac:spMk id="2" creationId="{00000000-0000-0000-0000-000000000000}"/>
          </ac:spMkLst>
        </pc:spChg>
        <pc:picChg chg="add del mod">
          <ac:chgData name="Kadri Krooni" userId="d8f7ad96-b464-475f-bd2a-51c5074860de" providerId="ADAL" clId="{F030FCF0-C034-4AE5-926D-6D79031204AD}" dt="2024-06-04T12:02:01.130" v="1409" actId="478"/>
          <ac:picMkLst>
            <pc:docMk/>
            <pc:sldMk cId="45956298" sldId="376"/>
            <ac:picMk id="5" creationId="{835EC2E9-5369-EC09-CA42-6196EA42B3F7}"/>
          </ac:picMkLst>
        </pc:picChg>
        <pc:picChg chg="add mod">
          <ac:chgData name="Kadri Krooni" userId="d8f7ad96-b464-475f-bd2a-51c5074860de" providerId="ADAL" clId="{F030FCF0-C034-4AE5-926D-6D79031204AD}" dt="2024-06-04T12:02:23.702" v="1412" actId="1076"/>
          <ac:picMkLst>
            <pc:docMk/>
            <pc:sldMk cId="45956298" sldId="376"/>
            <ac:picMk id="7" creationId="{80F7D505-1CC1-EAE2-B922-DCFF18C66096}"/>
          </ac:picMkLst>
        </pc:picChg>
        <pc:picChg chg="del">
          <ac:chgData name="Kadri Krooni" userId="d8f7ad96-b464-475f-bd2a-51c5074860de" providerId="ADAL" clId="{F030FCF0-C034-4AE5-926D-6D79031204AD}" dt="2024-06-04T11:51:19.735" v="1376" actId="478"/>
          <ac:picMkLst>
            <pc:docMk/>
            <pc:sldMk cId="45956298" sldId="376"/>
            <ac:picMk id="11" creationId="{4DE8D1E5-5124-6970-0107-4F37E4923AB2}"/>
          </ac:picMkLst>
        </pc:picChg>
      </pc:sldChg>
      <pc:sldChg chg="addSp delSp modSp add del mod modNotesTx">
        <pc:chgData name="Kadri Krooni" userId="d8f7ad96-b464-475f-bd2a-51c5074860de" providerId="ADAL" clId="{F030FCF0-C034-4AE5-926D-6D79031204AD}" dt="2024-06-04T12:04:48.442" v="1459" actId="47"/>
        <pc:sldMkLst>
          <pc:docMk/>
          <pc:sldMk cId="3869222847" sldId="377"/>
        </pc:sldMkLst>
        <pc:spChg chg="mod">
          <ac:chgData name="Kadri Krooni" userId="d8f7ad96-b464-475f-bd2a-51c5074860de" providerId="ADAL" clId="{F030FCF0-C034-4AE5-926D-6D79031204AD}" dt="2024-06-04T12:04:28.009" v="1456" actId="20577"/>
          <ac:spMkLst>
            <pc:docMk/>
            <pc:sldMk cId="3869222847" sldId="377"/>
            <ac:spMk id="2" creationId="{00000000-0000-0000-0000-000000000000}"/>
          </ac:spMkLst>
        </pc:spChg>
        <pc:spChg chg="add">
          <ac:chgData name="Kadri Krooni" userId="d8f7ad96-b464-475f-bd2a-51c5074860de" providerId="ADAL" clId="{F030FCF0-C034-4AE5-926D-6D79031204AD}" dt="2024-06-04T12:04:38.239" v="1457" actId="22"/>
          <ac:spMkLst>
            <pc:docMk/>
            <pc:sldMk cId="3869222847" sldId="377"/>
            <ac:spMk id="5" creationId="{FE5AD7D3-697E-2C69-CCE9-AE02E9DC2955}"/>
          </ac:spMkLst>
        </pc:spChg>
        <pc:picChg chg="del mod">
          <ac:chgData name="Kadri Krooni" userId="d8f7ad96-b464-475f-bd2a-51c5074860de" providerId="ADAL" clId="{F030FCF0-C034-4AE5-926D-6D79031204AD}" dt="2024-06-04T12:03:36.060" v="1419" actId="478"/>
          <ac:picMkLst>
            <pc:docMk/>
            <pc:sldMk cId="3869222847" sldId="377"/>
            <ac:picMk id="7" creationId="{80F7D505-1CC1-EAE2-B922-DCFF18C66096}"/>
          </ac:picMkLst>
        </pc:picChg>
      </pc:sldChg>
      <pc:sldChg chg="modSp add mod ord">
        <pc:chgData name="Kadri Krooni" userId="d8f7ad96-b464-475f-bd2a-51c5074860de" providerId="ADAL" clId="{F030FCF0-C034-4AE5-926D-6D79031204AD}" dt="2024-06-04T12:13:10.021" v="2054" actId="20577"/>
        <pc:sldMkLst>
          <pc:docMk/>
          <pc:sldMk cId="199312893" sldId="378"/>
        </pc:sldMkLst>
        <pc:spChg chg="mod">
          <ac:chgData name="Kadri Krooni" userId="d8f7ad96-b464-475f-bd2a-51c5074860de" providerId="ADAL" clId="{F030FCF0-C034-4AE5-926D-6D79031204AD}" dt="2024-06-04T12:13:10.021" v="2054" actId="20577"/>
          <ac:spMkLst>
            <pc:docMk/>
            <pc:sldMk cId="199312893" sldId="378"/>
            <ac:spMk id="2" creationId="{00000000-0000-0000-0000-000000000000}"/>
          </ac:spMkLst>
        </pc:spChg>
        <pc:spChg chg="mod">
          <ac:chgData name="Kadri Krooni" userId="d8f7ad96-b464-475f-bd2a-51c5074860de" providerId="ADAL" clId="{F030FCF0-C034-4AE5-926D-6D79031204AD}" dt="2024-06-04T12:11:32.441" v="2044" actId="20578"/>
          <ac:spMkLst>
            <pc:docMk/>
            <pc:sldMk cId="199312893" sldId="378"/>
            <ac:spMk id="3" creationId="{00000000-0000-0000-0000-000000000000}"/>
          </ac:spMkLst>
        </pc:spChg>
      </pc:sldChg>
      <pc:sldChg chg="add setBg">
        <pc:chgData name="Kadri Krooni" userId="d8f7ad96-b464-475f-bd2a-51c5074860de" providerId="ADAL" clId="{F030FCF0-C034-4AE5-926D-6D79031204AD}" dt="2024-06-04T12:12:39.061" v="2045"/>
        <pc:sldMkLst>
          <pc:docMk/>
          <pc:sldMk cId="2852030749" sldId="379"/>
        </pc:sldMkLst>
      </pc:sldChg>
      <pc:sldChg chg="add setBg">
        <pc:chgData name="Kadri Krooni" userId="d8f7ad96-b464-475f-bd2a-51c5074860de" providerId="ADAL" clId="{F030FCF0-C034-4AE5-926D-6D79031204AD}" dt="2024-06-04T12:12:45.414" v="2046"/>
        <pc:sldMkLst>
          <pc:docMk/>
          <pc:sldMk cId="3620501548" sldId="380"/>
        </pc:sldMkLst>
      </pc:sldChg>
      <pc:sldChg chg="modSp add mod ord">
        <pc:chgData name="Kadri Krooni" userId="d8f7ad96-b464-475f-bd2a-51c5074860de" providerId="ADAL" clId="{F030FCF0-C034-4AE5-926D-6D79031204AD}" dt="2024-06-04T12:15:49.982" v="2117" actId="108"/>
        <pc:sldMkLst>
          <pc:docMk/>
          <pc:sldMk cId="5943449" sldId="381"/>
        </pc:sldMkLst>
        <pc:spChg chg="mod">
          <ac:chgData name="Kadri Krooni" userId="d8f7ad96-b464-475f-bd2a-51c5074860de" providerId="ADAL" clId="{F030FCF0-C034-4AE5-926D-6D79031204AD}" dt="2024-06-04T12:13:22.968" v="2058" actId="20577"/>
          <ac:spMkLst>
            <pc:docMk/>
            <pc:sldMk cId="5943449" sldId="381"/>
            <ac:spMk id="2" creationId="{00000000-0000-0000-0000-000000000000}"/>
          </ac:spMkLst>
        </pc:spChg>
        <pc:spChg chg="mod">
          <ac:chgData name="Kadri Krooni" userId="d8f7ad96-b464-475f-bd2a-51c5074860de" providerId="ADAL" clId="{F030FCF0-C034-4AE5-926D-6D79031204AD}" dt="2024-06-04T12:15:49.982" v="2117" actId="108"/>
          <ac:spMkLst>
            <pc:docMk/>
            <pc:sldMk cId="5943449" sldId="381"/>
            <ac:spMk id="3" creationId="{00000000-0000-0000-0000-000000000000}"/>
          </ac:spMkLst>
        </pc:spChg>
      </pc:sldChg>
      <pc:sldChg chg="modSp add mod">
        <pc:chgData name="Kadri Krooni" userId="d8f7ad96-b464-475f-bd2a-51c5074860de" providerId="ADAL" clId="{F030FCF0-C034-4AE5-926D-6D79031204AD}" dt="2024-06-04T12:17:39.471" v="2155" actId="20577"/>
        <pc:sldMkLst>
          <pc:docMk/>
          <pc:sldMk cId="2746368247" sldId="382"/>
        </pc:sldMkLst>
        <pc:spChg chg="mod">
          <ac:chgData name="Kadri Krooni" userId="d8f7ad96-b464-475f-bd2a-51c5074860de" providerId="ADAL" clId="{F030FCF0-C034-4AE5-926D-6D79031204AD}" dt="2024-06-04T12:17:39.471" v="2155" actId="20577"/>
          <ac:spMkLst>
            <pc:docMk/>
            <pc:sldMk cId="2746368247" sldId="382"/>
            <ac:spMk id="3" creationId="{00000000-0000-0000-0000-000000000000}"/>
          </ac:spMkLst>
        </pc:spChg>
      </pc:sldChg>
      <pc:sldChg chg="modSp add mod ord">
        <pc:chgData name="Kadri Krooni" userId="d8f7ad96-b464-475f-bd2a-51c5074860de" providerId="ADAL" clId="{F030FCF0-C034-4AE5-926D-6D79031204AD}" dt="2024-06-04T12:42:42.601" v="3552" actId="20577"/>
        <pc:sldMkLst>
          <pc:docMk/>
          <pc:sldMk cId="232085435" sldId="383"/>
        </pc:sldMkLst>
        <pc:spChg chg="mod">
          <ac:chgData name="Kadri Krooni" userId="d8f7ad96-b464-475f-bd2a-51c5074860de" providerId="ADAL" clId="{F030FCF0-C034-4AE5-926D-6D79031204AD}" dt="2024-06-04T12:34:55.563" v="3200" actId="20577"/>
          <ac:spMkLst>
            <pc:docMk/>
            <pc:sldMk cId="232085435" sldId="383"/>
            <ac:spMk id="2" creationId="{00000000-0000-0000-0000-000000000000}"/>
          </ac:spMkLst>
        </pc:spChg>
        <pc:spChg chg="mod">
          <ac:chgData name="Kadri Krooni" userId="d8f7ad96-b464-475f-bd2a-51c5074860de" providerId="ADAL" clId="{F030FCF0-C034-4AE5-926D-6D79031204AD}" dt="2024-06-04T12:42:42.601" v="3552" actId="20577"/>
          <ac:spMkLst>
            <pc:docMk/>
            <pc:sldMk cId="232085435" sldId="383"/>
            <ac:spMk id="3" creationId="{00000000-0000-0000-0000-000000000000}"/>
          </ac:spMkLst>
        </pc:spChg>
      </pc:sldChg>
      <pc:sldChg chg="delSp add del mod">
        <pc:chgData name="Kadri Krooni" userId="d8f7ad96-b464-475f-bd2a-51c5074860de" providerId="ADAL" clId="{F030FCF0-C034-4AE5-926D-6D79031204AD}" dt="2024-06-04T12:22:48.120" v="2166" actId="47"/>
        <pc:sldMkLst>
          <pc:docMk/>
          <pc:sldMk cId="523211107" sldId="383"/>
        </pc:sldMkLst>
        <pc:picChg chg="del">
          <ac:chgData name="Kadri Krooni" userId="d8f7ad96-b464-475f-bd2a-51c5074860de" providerId="ADAL" clId="{F030FCF0-C034-4AE5-926D-6D79031204AD}" dt="2024-06-04T12:22:43.634" v="2165" actId="478"/>
          <ac:picMkLst>
            <pc:docMk/>
            <pc:sldMk cId="523211107" sldId="383"/>
            <ac:picMk id="6" creationId="{A3760AF1-66E7-29DE-7430-3D8FCD36AE64}"/>
          </ac:picMkLst>
        </pc:picChg>
        <pc:picChg chg="del">
          <ac:chgData name="Kadri Krooni" userId="d8f7ad96-b464-475f-bd2a-51c5074860de" providerId="ADAL" clId="{F030FCF0-C034-4AE5-926D-6D79031204AD}" dt="2024-06-04T12:22:42.853" v="2164" actId="478"/>
          <ac:picMkLst>
            <pc:docMk/>
            <pc:sldMk cId="523211107" sldId="383"/>
            <ac:picMk id="8" creationId="{60CE4FDF-ED49-2091-4B0A-FF326740AF0C}"/>
          </ac:picMkLst>
        </pc:picChg>
      </pc:sldChg>
      <pc:sldChg chg="modSp add mod modNotesTx">
        <pc:chgData name="Kadri Krooni" userId="d8f7ad96-b464-475f-bd2a-51c5074860de" providerId="ADAL" clId="{F030FCF0-C034-4AE5-926D-6D79031204AD}" dt="2024-06-04T12:50:11.921" v="4059" actId="20577"/>
        <pc:sldMkLst>
          <pc:docMk/>
          <pc:sldMk cId="2498685605" sldId="384"/>
        </pc:sldMkLst>
        <pc:spChg chg="mod">
          <ac:chgData name="Kadri Krooni" userId="d8f7ad96-b464-475f-bd2a-51c5074860de" providerId="ADAL" clId="{F030FCF0-C034-4AE5-926D-6D79031204AD}" dt="2024-06-04T12:36:26.472" v="3299" actId="20577"/>
          <ac:spMkLst>
            <pc:docMk/>
            <pc:sldMk cId="2498685605" sldId="384"/>
            <ac:spMk id="2" creationId="{00000000-0000-0000-0000-000000000000}"/>
          </ac:spMkLst>
        </pc:spChg>
        <pc:spChg chg="mod">
          <ac:chgData name="Kadri Krooni" userId="d8f7ad96-b464-475f-bd2a-51c5074860de" providerId="ADAL" clId="{F030FCF0-C034-4AE5-926D-6D79031204AD}" dt="2024-06-04T12:45:44.889" v="3691" actId="108"/>
          <ac:spMkLst>
            <pc:docMk/>
            <pc:sldMk cId="2498685605" sldId="38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280021-A73C-40BD-8E4B-BF5DE37EB9A0}" type="datetimeFigureOut">
              <a:rPr lang="et-EE" smtClean="0"/>
              <a:t>05.06.2024</a:t>
            </a:fld>
            <a:endParaRPr lang="et-EE"/>
          </a:p>
        </p:txBody>
      </p:sp>
      <p:sp>
        <p:nvSpPr>
          <p:cNvPr id="4" name="Slaidi pildi kohatä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141BD70-3C46-4687-BAAB-D4BCA8F67F16}" type="slidenum">
              <a:rPr lang="et-EE" smtClean="0"/>
              <a:t>‹#›</a:t>
            </a:fld>
            <a:endParaRPr lang="et-EE"/>
          </a:p>
        </p:txBody>
      </p:sp>
    </p:spTree>
    <p:extLst>
      <p:ext uri="{BB962C8B-B14F-4D97-AF65-F5344CB8AC3E}">
        <p14:creationId xmlns:p14="http://schemas.microsoft.com/office/powerpoint/2010/main" val="374686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1</a:t>
            </a:fld>
            <a:endParaRPr lang="et-EE"/>
          </a:p>
        </p:txBody>
      </p:sp>
    </p:spTree>
    <p:extLst>
      <p:ext uri="{BB962C8B-B14F-4D97-AF65-F5344CB8AC3E}">
        <p14:creationId xmlns:p14="http://schemas.microsoft.com/office/powerpoint/2010/main" val="164390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RAE: Al 01.09.2023 koolide algusajad viidi ühte aega. Seisuga 05.06 VB 8,074 </a:t>
            </a:r>
            <a:r>
              <a:rPr lang="et-EE" dirty="0" err="1"/>
              <a:t>eur</a:t>
            </a:r>
            <a:r>
              <a:rPr lang="et-EE" dirty="0"/>
              <a:t>/km, NB 4,771 </a:t>
            </a:r>
            <a:r>
              <a:rPr lang="et-EE" dirty="0" err="1"/>
              <a:t>eur</a:t>
            </a:r>
            <a:r>
              <a:rPr lang="et-EE" dirty="0"/>
              <a:t>/km.  Kütusekulu arvestus eraldiseisvana ning lisaks </a:t>
            </a:r>
            <a:r>
              <a:rPr lang="et-EE" dirty="0" err="1"/>
              <a:t>liinikm</a:t>
            </a:r>
            <a:r>
              <a:rPr lang="et-EE" dirty="0"/>
              <a:t> maksumusele. VB busside arv 4, töömaht aastas 14 691 km. NB busside arv 14, töömaht aastas kokku 129 911 km. </a:t>
            </a:r>
          </a:p>
        </p:txBody>
      </p:sp>
      <p:sp>
        <p:nvSpPr>
          <p:cNvPr id="4" name="Slaidinumbri kohatäide 3"/>
          <p:cNvSpPr>
            <a:spLocks noGrp="1"/>
          </p:cNvSpPr>
          <p:nvPr>
            <p:ph type="sldNum" sz="quarter" idx="5"/>
          </p:nvPr>
        </p:nvSpPr>
        <p:spPr/>
        <p:txBody>
          <a:bodyPr/>
          <a:lstStyle/>
          <a:p>
            <a:fld id="{9141BD70-3C46-4687-BAAB-D4BCA8F67F16}" type="slidenum">
              <a:rPr lang="et-EE" smtClean="0"/>
              <a:t>11</a:t>
            </a:fld>
            <a:endParaRPr lang="et-EE"/>
          </a:p>
        </p:txBody>
      </p:sp>
    </p:spTree>
    <p:extLst>
      <p:ext uri="{BB962C8B-B14F-4D97-AF65-F5344CB8AC3E}">
        <p14:creationId xmlns:p14="http://schemas.microsoft.com/office/powerpoint/2010/main" val="165274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ATL sõlmimise ja teenuse vahe minimaalselt kolm kuud.</a:t>
            </a:r>
          </a:p>
          <a:p>
            <a:r>
              <a:rPr lang="et-EE" dirty="0"/>
              <a:t>Sõidukite tarne uute sõidukite puhul min 1 aasta. Kui kasutatud sõidukid, siis ca 6 kuud, kui ei sea olulisi </a:t>
            </a:r>
            <a:r>
              <a:rPr lang="et-EE"/>
              <a:t>tehases tehtavaid eritingimusi</a:t>
            </a:r>
            <a:r>
              <a:rPr lang="et-EE" dirty="0"/>
              <a:t>.</a:t>
            </a:r>
          </a:p>
        </p:txBody>
      </p:sp>
      <p:sp>
        <p:nvSpPr>
          <p:cNvPr id="4" name="Slaidinumbri kohatäide 3"/>
          <p:cNvSpPr>
            <a:spLocks noGrp="1"/>
          </p:cNvSpPr>
          <p:nvPr>
            <p:ph type="sldNum" sz="quarter" idx="5"/>
          </p:nvPr>
        </p:nvSpPr>
        <p:spPr/>
        <p:txBody>
          <a:bodyPr/>
          <a:lstStyle/>
          <a:p>
            <a:fld id="{9141BD70-3C46-4687-BAAB-D4BCA8F67F16}" type="slidenum">
              <a:rPr lang="et-EE" smtClean="0"/>
              <a:t>12</a:t>
            </a:fld>
            <a:endParaRPr lang="et-EE"/>
          </a:p>
        </p:txBody>
      </p:sp>
    </p:spTree>
    <p:extLst>
      <p:ext uri="{BB962C8B-B14F-4D97-AF65-F5344CB8AC3E}">
        <p14:creationId xmlns:p14="http://schemas.microsoft.com/office/powerpoint/2010/main" val="231041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Lisafailis sisulisemad kirjelduses</a:t>
            </a:r>
          </a:p>
        </p:txBody>
      </p:sp>
      <p:sp>
        <p:nvSpPr>
          <p:cNvPr id="4" name="Slaidinumbri kohatäide 3"/>
          <p:cNvSpPr>
            <a:spLocks noGrp="1"/>
          </p:cNvSpPr>
          <p:nvPr>
            <p:ph type="sldNum" sz="quarter" idx="5"/>
          </p:nvPr>
        </p:nvSpPr>
        <p:spPr/>
        <p:txBody>
          <a:bodyPr/>
          <a:lstStyle/>
          <a:p>
            <a:fld id="{9141BD70-3C46-4687-BAAB-D4BCA8F67F16}" type="slidenum">
              <a:rPr lang="et-EE" smtClean="0"/>
              <a:t>13</a:t>
            </a:fld>
            <a:endParaRPr lang="et-EE"/>
          </a:p>
        </p:txBody>
      </p:sp>
    </p:spTree>
    <p:extLst>
      <p:ext uri="{BB962C8B-B14F-4D97-AF65-F5344CB8AC3E}">
        <p14:creationId xmlns:p14="http://schemas.microsoft.com/office/powerpoint/2010/main" val="336582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14</a:t>
            </a:fld>
            <a:endParaRPr lang="et-EE"/>
          </a:p>
        </p:txBody>
      </p:sp>
    </p:spTree>
    <p:extLst>
      <p:ext uri="{BB962C8B-B14F-4D97-AF65-F5344CB8AC3E}">
        <p14:creationId xmlns:p14="http://schemas.microsoft.com/office/powerpoint/2010/main" val="228120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15</a:t>
            </a:fld>
            <a:endParaRPr lang="et-EE"/>
          </a:p>
        </p:txBody>
      </p:sp>
    </p:spTree>
    <p:extLst>
      <p:ext uri="{BB962C8B-B14F-4D97-AF65-F5344CB8AC3E}">
        <p14:creationId xmlns:p14="http://schemas.microsoft.com/office/powerpoint/2010/main" val="153636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16</a:t>
            </a:fld>
            <a:endParaRPr lang="et-EE"/>
          </a:p>
        </p:txBody>
      </p:sp>
    </p:spTree>
    <p:extLst>
      <p:ext uri="{BB962C8B-B14F-4D97-AF65-F5344CB8AC3E}">
        <p14:creationId xmlns:p14="http://schemas.microsoft.com/office/powerpoint/2010/main" val="3939987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17</a:t>
            </a:fld>
            <a:endParaRPr lang="et-EE"/>
          </a:p>
        </p:txBody>
      </p:sp>
    </p:spTree>
    <p:extLst>
      <p:ext uri="{BB962C8B-B14F-4D97-AF65-F5344CB8AC3E}">
        <p14:creationId xmlns:p14="http://schemas.microsoft.com/office/powerpoint/2010/main" val="2292659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41BD70-3C46-4687-BAAB-D4BCA8F67F16}"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009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41BD70-3C46-4687-BAAB-D4BCA8F67F16}"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743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41BD70-3C46-4687-BAAB-D4BCA8F67F16}"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23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9141BD70-3C46-4687-BAAB-D4BCA8F67F16}" type="slidenum">
              <a:rPr lang="et-EE" smtClean="0"/>
              <a:t>3</a:t>
            </a:fld>
            <a:endParaRPr lang="et-EE"/>
          </a:p>
        </p:txBody>
      </p:sp>
    </p:spTree>
    <p:extLst>
      <p:ext uri="{BB962C8B-B14F-4D97-AF65-F5344CB8AC3E}">
        <p14:creationId xmlns:p14="http://schemas.microsoft.com/office/powerpoint/2010/main" val="133157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21</a:t>
            </a:fld>
            <a:endParaRPr lang="et-EE"/>
          </a:p>
        </p:txBody>
      </p:sp>
    </p:spTree>
    <p:extLst>
      <p:ext uri="{BB962C8B-B14F-4D97-AF65-F5344CB8AC3E}">
        <p14:creationId xmlns:p14="http://schemas.microsoft.com/office/powerpoint/2010/main" val="3646304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22</a:t>
            </a:fld>
            <a:endParaRPr lang="et-EE"/>
          </a:p>
        </p:txBody>
      </p:sp>
    </p:spTree>
    <p:extLst>
      <p:ext uri="{BB962C8B-B14F-4D97-AF65-F5344CB8AC3E}">
        <p14:creationId xmlns:p14="http://schemas.microsoft.com/office/powerpoint/2010/main" val="1215599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23</a:t>
            </a:fld>
            <a:endParaRPr lang="et-EE"/>
          </a:p>
        </p:txBody>
      </p:sp>
    </p:spTree>
    <p:extLst>
      <p:ext uri="{BB962C8B-B14F-4D97-AF65-F5344CB8AC3E}">
        <p14:creationId xmlns:p14="http://schemas.microsoft.com/office/powerpoint/2010/main" val="3713064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24</a:t>
            </a:fld>
            <a:endParaRPr lang="et-EE"/>
          </a:p>
        </p:txBody>
      </p:sp>
    </p:spTree>
    <p:extLst>
      <p:ext uri="{BB962C8B-B14F-4D97-AF65-F5344CB8AC3E}">
        <p14:creationId xmlns:p14="http://schemas.microsoft.com/office/powerpoint/2010/main" val="2064886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25</a:t>
            </a:fld>
            <a:endParaRPr lang="et-EE"/>
          </a:p>
        </p:txBody>
      </p:sp>
    </p:spTree>
    <p:extLst>
      <p:ext uri="{BB962C8B-B14F-4D97-AF65-F5344CB8AC3E}">
        <p14:creationId xmlns:p14="http://schemas.microsoft.com/office/powerpoint/2010/main" val="24383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4</a:t>
            </a:fld>
            <a:endParaRPr lang="et-EE"/>
          </a:p>
        </p:txBody>
      </p:sp>
    </p:spTree>
    <p:extLst>
      <p:ext uri="{BB962C8B-B14F-4D97-AF65-F5344CB8AC3E}">
        <p14:creationId xmlns:p14="http://schemas.microsoft.com/office/powerpoint/2010/main" val="56876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5</a:t>
            </a:fld>
            <a:endParaRPr lang="et-EE"/>
          </a:p>
        </p:txBody>
      </p:sp>
    </p:spTree>
    <p:extLst>
      <p:ext uri="{BB962C8B-B14F-4D97-AF65-F5344CB8AC3E}">
        <p14:creationId xmlns:p14="http://schemas.microsoft.com/office/powerpoint/2010/main" val="406968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6</a:t>
            </a:fld>
            <a:endParaRPr lang="et-EE"/>
          </a:p>
        </p:txBody>
      </p:sp>
    </p:spTree>
    <p:extLst>
      <p:ext uri="{BB962C8B-B14F-4D97-AF65-F5344CB8AC3E}">
        <p14:creationId xmlns:p14="http://schemas.microsoft.com/office/powerpoint/2010/main" val="45088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7</a:t>
            </a:fld>
            <a:endParaRPr lang="et-EE"/>
          </a:p>
        </p:txBody>
      </p:sp>
    </p:spTree>
    <p:extLst>
      <p:ext uri="{BB962C8B-B14F-4D97-AF65-F5344CB8AC3E}">
        <p14:creationId xmlns:p14="http://schemas.microsoft.com/office/powerpoint/2010/main" val="40202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8</a:t>
            </a:fld>
            <a:endParaRPr lang="et-EE"/>
          </a:p>
        </p:txBody>
      </p:sp>
    </p:spTree>
    <p:extLst>
      <p:ext uri="{BB962C8B-B14F-4D97-AF65-F5344CB8AC3E}">
        <p14:creationId xmlns:p14="http://schemas.microsoft.com/office/powerpoint/2010/main" val="1556645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9</a:t>
            </a:fld>
            <a:endParaRPr lang="et-EE"/>
          </a:p>
        </p:txBody>
      </p:sp>
    </p:spTree>
    <p:extLst>
      <p:ext uri="{BB962C8B-B14F-4D97-AF65-F5344CB8AC3E}">
        <p14:creationId xmlns:p14="http://schemas.microsoft.com/office/powerpoint/2010/main" val="231769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9141BD70-3C46-4687-BAAB-D4BCA8F67F16}" type="slidenum">
              <a:rPr lang="et-EE" smtClean="0"/>
              <a:t>10</a:t>
            </a:fld>
            <a:endParaRPr lang="et-EE"/>
          </a:p>
        </p:txBody>
      </p:sp>
    </p:spTree>
    <p:extLst>
      <p:ext uri="{BB962C8B-B14F-4D97-AF65-F5344CB8AC3E}">
        <p14:creationId xmlns:p14="http://schemas.microsoft.com/office/powerpoint/2010/main" val="292690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t-EE"/>
              <a:t>Klõpsake juhteksemplari pealkirja laadi redigeerimiseks</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D4DCAC80-3C95-43BE-9F4E-920E6D11048A}"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81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Date Placeholder 2"/>
          <p:cNvSpPr>
            <a:spLocks noGrp="1"/>
          </p:cNvSpPr>
          <p:nvPr>
            <p:ph type="dt" sz="half" idx="10"/>
          </p:nvPr>
        </p:nvSpPr>
        <p:spPr/>
        <p:txBody>
          <a:bodyPr/>
          <a:lstStyle/>
          <a:p>
            <a:fld id="{B65BE819-C67A-4677-BAA1-3DB286DB1BC4}" type="datetime1">
              <a:rPr lang="et-EE" smtClean="0"/>
              <a:t>05.06.2024</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26342876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5BE819-C67A-4677-BAA1-3DB286DB1BC4}"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24267205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t-EE"/>
              <a:t>Klõpsake juhteksemplari pealkirja laadi redigeerimiseks</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5BE819-C67A-4677-BAA1-3DB286DB1BC4}"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175191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5BE819-C67A-4677-BAA1-3DB286DB1BC4}"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40894416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t-EE"/>
              <a:t>Klõpsake juhteksemplari pealkirja laadi redigeerimiseks</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t-EE"/>
              <a:t>Klõpsake juhteksemplari tekstilaadide redigeerimiseks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5BE819-C67A-4677-BAA1-3DB286DB1BC4}"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385616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t-EE"/>
              <a:t>Klõpsake juhteksemplari pealkirja laadi redigeerimiseks</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t-EE"/>
              <a:t>Klõpsake juhteksemplari tekstilaadide redigeerimiseks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5BE819-C67A-4677-BAA1-3DB286DB1BC4}"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11338673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ncho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90BBF89-728C-4DC8-8C0E-5A2BCE5B48D8}"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6548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CB2D633F-374A-46DF-84DD-BEEB905F8875}"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357240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nchor="ct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26AFD21C-2E16-4601-911A-FEF15C16E843}"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423443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80A8ECA4-9C86-4138-AC13-21D1CEA5C652}" type="datetime1">
              <a:rPr lang="et-EE" smtClean="0"/>
              <a:t>05.06.2024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330093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2A77C2E2-8939-487D-AFD7-C5FBDE9600DA}" type="datetime1">
              <a:rPr lang="et-EE" smtClean="0"/>
              <a:t>05.06.2024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194185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A6B3BBA6-AFB6-4EFA-A3D1-430243CC53FE}" type="datetime1">
              <a:rPr lang="et-EE" smtClean="0"/>
              <a:t>05.06.2024</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260756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E0C4D507-9D9E-4736-AB8C-1FA0109E728F}" type="datetime1">
              <a:rPr lang="et-EE" smtClean="0"/>
              <a:t>05.06.2024</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3649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44AAC-8F9B-440B-8125-3E30D67C61F6}" type="datetime1">
              <a:rPr lang="et-EE" smtClean="0"/>
              <a:t>05.06.2024</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233701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t-EE"/>
              <a:t>Klõpsake juhteksemplari pealkirja laadi redigeerimiseks</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D1263523-ED7A-40F8-9A07-09232CB28B1E}" type="datetime1">
              <a:rPr lang="et-EE" smtClean="0"/>
              <a:t>05.06.2024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365217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t-EE"/>
              <a:t>Klõpsake juhteksemplari pealkirja laadi redigeerimiseks</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F323BD55-CD59-49C7-9A81-C8473B77B38D}" type="datetime1">
              <a:rPr lang="et-EE" smtClean="0"/>
              <a:t>05.06.2024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6C31F72E-A067-4416-A5D5-3A39234E8D35}" type="slidenum">
              <a:rPr lang="et-EE" smtClean="0"/>
              <a:t>‹#›</a:t>
            </a:fld>
            <a:endParaRPr lang="et-EE"/>
          </a:p>
        </p:txBody>
      </p:sp>
    </p:spTree>
    <p:extLst>
      <p:ext uri="{BB962C8B-B14F-4D97-AF65-F5344CB8AC3E}">
        <p14:creationId xmlns:p14="http://schemas.microsoft.com/office/powerpoint/2010/main" val="153957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5BE819-C67A-4677-BAA1-3DB286DB1BC4}" type="datetime1">
              <a:rPr lang="et-EE" smtClean="0"/>
              <a:t>05.06.2024</a:t>
            </a:fld>
            <a:endParaRPr lang="et-E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t-E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C31F72E-A067-4416-A5D5-3A39234E8D35}" type="slidenum">
              <a:rPr lang="et-EE" smtClean="0"/>
              <a:t>‹#›</a:t>
            </a:fld>
            <a:endParaRPr lang="et-EE"/>
          </a:p>
        </p:txBody>
      </p:sp>
    </p:spTree>
    <p:extLst>
      <p:ext uri="{BB962C8B-B14F-4D97-AF65-F5344CB8AC3E}">
        <p14:creationId xmlns:p14="http://schemas.microsoft.com/office/powerpoint/2010/main" val="378633186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8000">
              <a:schemeClr val="tx1"/>
            </a:gs>
            <a:gs pos="85000">
              <a:srgbClr val="A8C4D7"/>
            </a:gs>
            <a:gs pos="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F6C5DF1-823F-41DB-8B79-ABC5C5862F88}"/>
              </a:ext>
            </a:extLst>
          </p:cNvPr>
          <p:cNvSpPr>
            <a:spLocks noGrp="1"/>
          </p:cNvSpPr>
          <p:nvPr>
            <p:ph type="ctrTitle"/>
          </p:nvPr>
        </p:nvSpPr>
        <p:spPr/>
        <p:txBody>
          <a:bodyPr>
            <a:normAutofit/>
          </a:bodyPr>
          <a:lstStyle/>
          <a:p>
            <a:r>
              <a:rPr lang="et-EE" sz="3200" dirty="0">
                <a:solidFill>
                  <a:schemeClr val="bg1"/>
                </a:solidFill>
              </a:rPr>
              <a:t>MTÜ PÕHJA-EESTI ÜHISTRANSPORDIKESKUS</a:t>
            </a:r>
          </a:p>
        </p:txBody>
      </p:sp>
      <p:sp>
        <p:nvSpPr>
          <p:cNvPr id="3" name="Alapealkiri 2">
            <a:extLst>
              <a:ext uri="{FF2B5EF4-FFF2-40B4-BE49-F238E27FC236}">
                <a16:creationId xmlns:a16="http://schemas.microsoft.com/office/drawing/2014/main" id="{D4590DF6-A085-45DE-9F48-807B04FD512B}"/>
              </a:ext>
            </a:extLst>
          </p:cNvPr>
          <p:cNvSpPr>
            <a:spLocks noGrp="1"/>
          </p:cNvSpPr>
          <p:nvPr>
            <p:ph type="subTitle" idx="1"/>
          </p:nvPr>
        </p:nvSpPr>
        <p:spPr/>
        <p:txBody>
          <a:bodyPr/>
          <a:lstStyle/>
          <a:p>
            <a:r>
              <a:rPr lang="et-EE" dirty="0"/>
              <a:t>05.06.2024 Jõelähtme</a:t>
            </a:r>
          </a:p>
          <a:p>
            <a:endParaRPr lang="et-EE" dirty="0"/>
          </a:p>
          <a:p>
            <a:endParaRPr lang="et-EE" dirty="0"/>
          </a:p>
          <a:p>
            <a:endParaRPr lang="et-EE" dirty="0"/>
          </a:p>
          <a:p>
            <a:endParaRPr lang="et-EE" dirty="0"/>
          </a:p>
        </p:txBody>
      </p:sp>
      <p:pic>
        <p:nvPicPr>
          <p:cNvPr id="5" name="Sisu kohatäide 4">
            <a:extLst>
              <a:ext uri="{FF2B5EF4-FFF2-40B4-BE49-F238E27FC236}">
                <a16:creationId xmlns:a16="http://schemas.microsoft.com/office/drawing/2014/main" id="{03C8E17A-0738-462B-AFB5-42AFB1673D9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11149" y="5460459"/>
            <a:ext cx="4409445" cy="1217331"/>
          </a:xfrm>
        </p:spPr>
      </p:pic>
    </p:spTree>
    <p:extLst>
      <p:ext uri="{BB962C8B-B14F-4D97-AF65-F5344CB8AC3E}">
        <p14:creationId xmlns:p14="http://schemas.microsoft.com/office/powerpoint/2010/main" val="378586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a:bodyPr>
          <a:lstStyle/>
          <a:p>
            <a:r>
              <a:rPr lang="et-EE" sz="2400" dirty="0">
                <a:solidFill>
                  <a:schemeClr val="bg1"/>
                </a:solidFill>
              </a:rPr>
              <a:t>SISELIINIDE PLANEERIMISE ALUSED (1)</a:t>
            </a:r>
          </a:p>
        </p:txBody>
      </p:sp>
      <p:sp>
        <p:nvSpPr>
          <p:cNvPr id="3" name="Content Placeholder 2"/>
          <p:cNvSpPr>
            <a:spLocks noGrp="1"/>
          </p:cNvSpPr>
          <p:nvPr>
            <p:ph idx="1"/>
          </p:nvPr>
        </p:nvSpPr>
        <p:spPr>
          <a:xfrm>
            <a:off x="708917" y="967954"/>
            <a:ext cx="10509689" cy="5177207"/>
          </a:xfrm>
        </p:spPr>
        <p:txBody>
          <a:bodyPr anchor="t">
            <a:normAutofit lnSpcReduction="10000"/>
          </a:bodyPr>
          <a:lstStyle/>
          <a:p>
            <a:pPr lvl="1">
              <a:buClrTx/>
              <a:buFont typeface="Wingdings" panose="05000000000000000000" pitchFamily="2" charset="2"/>
              <a:buChar char="Ø"/>
            </a:pPr>
            <a:r>
              <a:rPr lang="et-EE" dirty="0"/>
              <a:t>Koolitundide algused-lõpud</a:t>
            </a:r>
          </a:p>
          <a:p>
            <a:pPr lvl="2">
              <a:buClrTx/>
              <a:buFont typeface="Wingdings" panose="05000000000000000000" pitchFamily="2" charset="2"/>
              <a:buChar char="Ø"/>
            </a:pPr>
            <a:r>
              <a:rPr lang="et-EE" dirty="0"/>
              <a:t>Valla erinevate koolide tundide algused erinevatel aegadel.</a:t>
            </a:r>
          </a:p>
          <a:p>
            <a:pPr lvl="1">
              <a:buClrTx/>
              <a:buFont typeface="Wingdings" panose="05000000000000000000" pitchFamily="2" charset="2"/>
              <a:buChar char="Ø"/>
            </a:pPr>
            <a:r>
              <a:rPr lang="et-EE" dirty="0"/>
              <a:t>Statistika ehk sõiduõiguse registreerimise vajalikkus. Kust-kuhu info.</a:t>
            </a:r>
          </a:p>
          <a:p>
            <a:pPr lvl="1">
              <a:buClrTx/>
              <a:buFont typeface="Wingdings" panose="05000000000000000000" pitchFamily="2" charset="2"/>
              <a:buChar char="Ø"/>
            </a:pPr>
            <a:r>
              <a:rPr lang="et-EE" dirty="0"/>
              <a:t>Õpilaste elukohad ja kus koolis käivad. </a:t>
            </a:r>
          </a:p>
          <a:p>
            <a:pPr lvl="2">
              <a:buClrTx/>
              <a:buFont typeface="Wingdings" panose="05000000000000000000" pitchFamily="2" charset="2"/>
              <a:buChar char="Ø"/>
            </a:pPr>
            <a:r>
              <a:rPr lang="et-EE" dirty="0"/>
              <a:t>Koolipiirkonnad?</a:t>
            </a:r>
          </a:p>
          <a:p>
            <a:pPr lvl="1">
              <a:buClrTx/>
              <a:buFont typeface="Wingdings" panose="05000000000000000000" pitchFamily="2" charset="2"/>
              <a:buChar char="Ø"/>
            </a:pPr>
            <a:r>
              <a:rPr lang="et-EE" dirty="0"/>
              <a:t>Teenindusperiood: ainult koolipäevad.</a:t>
            </a:r>
          </a:p>
          <a:p>
            <a:pPr lvl="1">
              <a:buClrTx/>
              <a:buFont typeface="Wingdings" panose="05000000000000000000" pitchFamily="2" charset="2"/>
              <a:buChar char="Ø"/>
            </a:pPr>
            <a:r>
              <a:rPr lang="et-EE" dirty="0"/>
              <a:t>Seadustest tulenevad nõuded (õpilase koolitee pikkus, aeg jm).</a:t>
            </a:r>
          </a:p>
          <a:p>
            <a:pPr marL="914400" lvl="2" indent="0">
              <a:buClrTx/>
              <a:buNone/>
            </a:pPr>
            <a:endParaRPr lang="et-EE" dirty="0"/>
          </a:p>
          <a:p>
            <a:pPr lvl="1">
              <a:buClrTx/>
              <a:buFont typeface="Wingdings" panose="05000000000000000000" pitchFamily="2" charset="2"/>
              <a:buChar char="Ø"/>
            </a:pPr>
            <a:r>
              <a:rPr lang="et-EE" dirty="0"/>
              <a:t>Sõidukite arv ja mahutavus sõltub</a:t>
            </a:r>
          </a:p>
          <a:p>
            <a:pPr lvl="2">
              <a:buClrTx/>
              <a:buFont typeface="Wingdings" panose="05000000000000000000" pitchFamily="2" charset="2"/>
              <a:buChar char="Ø"/>
            </a:pPr>
            <a:r>
              <a:rPr lang="et-EE" dirty="0"/>
              <a:t>Koolitundide alguse- ja lõpuaegadest.</a:t>
            </a:r>
          </a:p>
          <a:p>
            <a:pPr lvl="2">
              <a:buClrTx/>
              <a:buFont typeface="Wingdings" panose="05000000000000000000" pitchFamily="2" charset="2"/>
              <a:buChar char="Ø"/>
            </a:pPr>
            <a:r>
              <a:rPr lang="et-EE" dirty="0"/>
              <a:t>Koolide asukohtadest, nende vahelistest kaugustest.</a:t>
            </a:r>
          </a:p>
          <a:p>
            <a:pPr lvl="2">
              <a:buClrTx/>
              <a:buFont typeface="Wingdings" panose="05000000000000000000" pitchFamily="2" charset="2"/>
              <a:buChar char="Ø"/>
            </a:pPr>
            <a:r>
              <a:rPr lang="et-EE" dirty="0"/>
              <a:t>Õpilastele tagatavast teenusest. N: kas ühest külast käivad lapsed ühes koolis või valla erinevates koolides.</a:t>
            </a:r>
          </a:p>
          <a:p>
            <a:pPr lvl="2">
              <a:buClrTx/>
              <a:buFont typeface="Wingdings" panose="05000000000000000000" pitchFamily="2" charset="2"/>
              <a:buChar char="Ø"/>
            </a:pPr>
            <a:r>
              <a:rPr lang="et-EE" dirty="0"/>
              <a:t>Taristust. </a:t>
            </a:r>
          </a:p>
          <a:p>
            <a:pPr marL="914400" lvl="2" indent="0">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spTree>
    <p:extLst>
      <p:ext uri="{BB962C8B-B14F-4D97-AF65-F5344CB8AC3E}">
        <p14:creationId xmlns:p14="http://schemas.microsoft.com/office/powerpoint/2010/main" val="23208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a:bodyPr>
          <a:lstStyle/>
          <a:p>
            <a:r>
              <a:rPr lang="et-EE" sz="2400" dirty="0">
                <a:solidFill>
                  <a:schemeClr val="bg1"/>
                </a:solidFill>
              </a:rPr>
              <a:t>SISELIINIDE PLANEERIMISE ALUSED (2)</a:t>
            </a:r>
          </a:p>
        </p:txBody>
      </p:sp>
      <p:sp>
        <p:nvSpPr>
          <p:cNvPr id="3" name="Content Placeholder 2"/>
          <p:cNvSpPr>
            <a:spLocks noGrp="1"/>
          </p:cNvSpPr>
          <p:nvPr>
            <p:ph idx="1"/>
          </p:nvPr>
        </p:nvSpPr>
        <p:spPr>
          <a:xfrm>
            <a:off x="708917" y="967954"/>
            <a:ext cx="10509689" cy="5177207"/>
          </a:xfrm>
        </p:spPr>
        <p:txBody>
          <a:bodyPr anchor="t">
            <a:normAutofit fontScale="92500" lnSpcReduction="10000"/>
          </a:bodyPr>
          <a:lstStyle/>
          <a:p>
            <a:pPr lvl="1">
              <a:buClrTx/>
              <a:buFont typeface="Wingdings" panose="05000000000000000000" pitchFamily="2" charset="2"/>
              <a:buChar char="Ø"/>
            </a:pPr>
            <a:r>
              <a:rPr lang="et-EE" dirty="0"/>
              <a:t>Taristu</a:t>
            </a:r>
          </a:p>
          <a:p>
            <a:pPr lvl="2">
              <a:buClrTx/>
              <a:buFont typeface="Wingdings" panose="05000000000000000000" pitchFamily="2" charset="2"/>
              <a:buChar char="Ø"/>
            </a:pPr>
            <a:r>
              <a:rPr lang="et-EE" dirty="0"/>
              <a:t>Millise bussiga saab teenindada piirkonda, tagasipöördekohad, teede laiused jm.</a:t>
            </a:r>
          </a:p>
          <a:p>
            <a:pPr lvl="2">
              <a:buClrTx/>
              <a:buFont typeface="Wingdings" panose="05000000000000000000" pitchFamily="2" charset="2"/>
              <a:buChar char="Ø"/>
            </a:pPr>
            <a:r>
              <a:rPr lang="et-EE" dirty="0"/>
              <a:t>Talvine teehooldus.</a:t>
            </a:r>
          </a:p>
          <a:p>
            <a:pPr lvl="2">
              <a:buClrTx/>
              <a:buFont typeface="Wingdings" panose="05000000000000000000" pitchFamily="2" charset="2"/>
              <a:buChar char="Ø"/>
            </a:pPr>
            <a:r>
              <a:rPr lang="et-EE" dirty="0"/>
              <a:t>Peatumise õigus ainult 541a tähistatud peatustes.</a:t>
            </a:r>
          </a:p>
          <a:p>
            <a:pPr marL="914400" lvl="2" indent="0">
              <a:buClrTx/>
              <a:buNone/>
            </a:pPr>
            <a:endParaRPr lang="et-EE" dirty="0"/>
          </a:p>
          <a:p>
            <a:pPr lvl="1">
              <a:buClrTx/>
              <a:buFont typeface="Wingdings" panose="05000000000000000000" pitchFamily="2" charset="2"/>
              <a:buChar char="Ø"/>
            </a:pPr>
            <a:r>
              <a:rPr lang="et-EE" dirty="0"/>
              <a:t>Liinikilomeetri hind sõltub põhiliselt sõidukite arvust ja läbisõidust. Mida rohke sõidukeid st ka rohkem bussijuhte.</a:t>
            </a:r>
          </a:p>
          <a:p>
            <a:pPr marL="457200" lvl="1" indent="0">
              <a:buClrTx/>
              <a:buNone/>
            </a:pPr>
            <a:endParaRPr lang="et-EE" dirty="0"/>
          </a:p>
          <a:p>
            <a:pPr lvl="1">
              <a:buClrTx/>
              <a:buFont typeface="Wingdings" panose="05000000000000000000" pitchFamily="2" charset="2"/>
              <a:buChar char="Ø"/>
            </a:pPr>
            <a:r>
              <a:rPr lang="et-EE" dirty="0"/>
              <a:t>Infovahetus</a:t>
            </a:r>
          </a:p>
          <a:p>
            <a:pPr lvl="2">
              <a:buClrTx/>
              <a:buFont typeface="Wingdings" panose="05000000000000000000" pitchFamily="2" charset="2"/>
              <a:buChar char="Ø"/>
            </a:pPr>
            <a:r>
              <a:rPr lang="et-EE" dirty="0"/>
              <a:t>Tellija – KOV, Korraldaja – Keskus, Teenuse osutaja – Vedaja</a:t>
            </a:r>
          </a:p>
          <a:p>
            <a:pPr lvl="2">
              <a:buClrTx/>
              <a:buFont typeface="Wingdings" panose="05000000000000000000" pitchFamily="2" charset="2"/>
              <a:buChar char="Ø"/>
            </a:pPr>
            <a:r>
              <a:rPr lang="et-EE" dirty="0"/>
              <a:t>Vastavalt Keskuse ja vedaja vahel sõlmitud avaliku teenindamise lepingule teavitatakse vedajat ette </a:t>
            </a:r>
            <a:r>
              <a:rPr lang="et-EE" b="1" dirty="0"/>
              <a:t>kümme kuni kolmkümmend päeva </a:t>
            </a:r>
            <a:r>
              <a:rPr lang="et-EE" dirty="0"/>
              <a:t>(sõltub muudetavast töömahust), enne muudatuse ellu rakendamist. Muudatuse jõustumisele eelneb veel Keskuse ja vedaja poolt muudatusettepanekute läbivaatamine, vajadusel sõidukite järjekordade ümberkorraldamine, bussijuhtide töö- ja puhkeaja ümberkorraldamine, sõitjate teavitamine, andmebaasides muudatuste sisseviimine, </a:t>
            </a:r>
            <a:r>
              <a:rPr lang="et-EE" dirty="0" err="1"/>
              <a:t>peatustepõhise</a:t>
            </a:r>
            <a:r>
              <a:rPr lang="et-EE" dirty="0"/>
              <a:t> info ettevalmistamine ja vahetamine ning mitmed teised tegevused.</a:t>
            </a:r>
          </a:p>
          <a:p>
            <a:pPr lvl="2">
              <a:buClrTx/>
              <a:buFont typeface="Wingdings" panose="05000000000000000000" pitchFamily="2" charset="2"/>
              <a:buChar char="Ø"/>
            </a:pPr>
            <a:r>
              <a:rPr lang="et-EE" dirty="0"/>
              <a:t>Muudatuste sagedus, veerandite viimaste koolipäevade sõiduplaanid aastaringselt ühesuguseks. </a:t>
            </a:r>
          </a:p>
          <a:p>
            <a:pPr lvl="2">
              <a:buClrTx/>
              <a:buFont typeface="Wingdings" panose="05000000000000000000" pitchFamily="2" charset="2"/>
              <a:buChar char="Ø"/>
            </a:pPr>
            <a:endParaRPr lang="et-EE" dirty="0"/>
          </a:p>
          <a:p>
            <a:pPr lvl="2">
              <a:buClrTx/>
              <a:buFont typeface="Wingdings" panose="05000000000000000000" pitchFamily="2" charset="2"/>
              <a:buChar char="Ø"/>
            </a:pPr>
            <a:endParaRPr lang="et-EE" dirty="0"/>
          </a:p>
          <a:p>
            <a:pPr lvl="3">
              <a:buClrTx/>
              <a:buFont typeface="Wingdings" panose="05000000000000000000" pitchFamily="2" charset="2"/>
              <a:buChar char="Ø"/>
            </a:pPr>
            <a:endParaRPr lang="et-EE" dirty="0"/>
          </a:p>
          <a:p>
            <a:pPr lvl="2">
              <a:buClrTx/>
              <a:buFont typeface="Wingdings" panose="05000000000000000000" pitchFamily="2" charset="2"/>
              <a:buChar char="Ø"/>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spTree>
    <p:extLst>
      <p:ext uri="{BB962C8B-B14F-4D97-AF65-F5344CB8AC3E}">
        <p14:creationId xmlns:p14="http://schemas.microsoft.com/office/powerpoint/2010/main" val="249868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a:bodyPr>
          <a:lstStyle/>
          <a:p>
            <a:r>
              <a:rPr lang="et-EE" sz="2400" dirty="0">
                <a:solidFill>
                  <a:schemeClr val="bg1"/>
                </a:solidFill>
              </a:rPr>
              <a:t>SISELIINIDE PLANEERIMISE ALUSED (3)</a:t>
            </a:r>
          </a:p>
        </p:txBody>
      </p:sp>
      <p:sp>
        <p:nvSpPr>
          <p:cNvPr id="3" name="Content Placeholder 2"/>
          <p:cNvSpPr>
            <a:spLocks noGrp="1"/>
          </p:cNvSpPr>
          <p:nvPr>
            <p:ph idx="1"/>
          </p:nvPr>
        </p:nvSpPr>
        <p:spPr>
          <a:xfrm>
            <a:off x="708917" y="967954"/>
            <a:ext cx="10509689" cy="5177207"/>
          </a:xfrm>
        </p:spPr>
        <p:txBody>
          <a:bodyPr anchor="t">
            <a:normAutofit fontScale="92500" lnSpcReduction="10000"/>
          </a:bodyPr>
          <a:lstStyle/>
          <a:p>
            <a:pPr lvl="1">
              <a:buClrTx/>
              <a:buFont typeface="Wingdings" panose="05000000000000000000" pitchFamily="2" charset="2"/>
              <a:buChar char="Ø"/>
            </a:pPr>
            <a:r>
              <a:rPr lang="et-EE" dirty="0"/>
              <a:t>Uue hankeperioodi ettevalmistus:</a:t>
            </a:r>
          </a:p>
          <a:p>
            <a:pPr lvl="2">
              <a:buClrTx/>
              <a:buFont typeface="Wingdings" panose="05000000000000000000" pitchFamily="2" charset="2"/>
              <a:buChar char="Ø"/>
            </a:pPr>
            <a:r>
              <a:rPr lang="et-EE" dirty="0"/>
              <a:t>Tänane ATL kehtib kuni 31.08.2026</a:t>
            </a:r>
          </a:p>
          <a:p>
            <a:pPr lvl="2">
              <a:buClrTx/>
              <a:buFont typeface="Wingdings" panose="05000000000000000000" pitchFamily="2" charset="2"/>
              <a:buChar char="Ø"/>
            </a:pPr>
            <a:r>
              <a:rPr lang="et-EE" dirty="0"/>
              <a:t>Riigihanke läbiviimine ja ATL alusel ettevalmistusperiood </a:t>
            </a:r>
            <a:r>
              <a:rPr lang="et-EE" b="1" dirty="0"/>
              <a:t>minimaalselt aasta</a:t>
            </a:r>
            <a:r>
              <a:rPr lang="et-EE" dirty="0"/>
              <a:t>. </a:t>
            </a:r>
          </a:p>
          <a:p>
            <a:pPr lvl="2">
              <a:buClrTx/>
              <a:buFont typeface="Wingdings" panose="05000000000000000000" pitchFamily="2" charset="2"/>
              <a:buChar char="Ø"/>
            </a:pPr>
            <a:r>
              <a:rPr lang="et-EE" dirty="0"/>
              <a:t>Vajalikud otsused </a:t>
            </a:r>
            <a:r>
              <a:rPr lang="et-EE" dirty="0" err="1"/>
              <a:t>KOVilt</a:t>
            </a:r>
            <a:endParaRPr lang="et-EE" dirty="0"/>
          </a:p>
          <a:p>
            <a:pPr lvl="3">
              <a:buClrTx/>
              <a:buFont typeface="Wingdings" panose="05000000000000000000" pitchFamily="2" charset="2"/>
              <a:buChar char="Ø"/>
            </a:pPr>
            <a:r>
              <a:rPr lang="et-EE" dirty="0"/>
              <a:t>Koolitundide alguse ja lõpuajad. Teenuse periood (koolipäev, tööpäev, kõik nädalapäevad vm)</a:t>
            </a:r>
          </a:p>
          <a:p>
            <a:pPr lvl="3">
              <a:buClrTx/>
              <a:buFont typeface="Wingdings" panose="05000000000000000000" pitchFamily="2" charset="2"/>
              <a:buChar char="Ø"/>
            </a:pPr>
            <a:r>
              <a:rPr lang="et-EE" dirty="0"/>
              <a:t>Teenuse maht. Hommikul kooli ja mitu korda koolist koju teenus. Kooli teeninduspiirkonnad jm</a:t>
            </a:r>
          </a:p>
          <a:p>
            <a:pPr lvl="4">
              <a:buClrTx/>
              <a:buFont typeface="Wingdings" panose="05000000000000000000" pitchFamily="2" charset="2"/>
              <a:buChar char="Ø"/>
            </a:pPr>
            <a:r>
              <a:rPr lang="et-EE" dirty="0"/>
              <a:t>Selle baasilt koostatakse sõiduplaanid, saadakse töömaht ja sõidukite arv.</a:t>
            </a:r>
          </a:p>
          <a:p>
            <a:pPr lvl="2">
              <a:buClrTx/>
              <a:buFont typeface="Wingdings" panose="05000000000000000000" pitchFamily="2" charset="2"/>
              <a:buChar char="Ø"/>
            </a:pPr>
            <a:r>
              <a:rPr lang="et-EE" dirty="0"/>
              <a:t>Uues hankes tuleb arvestada Keskkonnaministri 16.02.2023 määrus nr 6 sätestatud keskkonna säästlikkusele suunatud sõidukite kasutamise nõuetega. </a:t>
            </a:r>
          </a:p>
          <a:p>
            <a:pPr lvl="2">
              <a:buClrTx/>
              <a:buFont typeface="Wingdings" panose="05000000000000000000" pitchFamily="2" charset="2"/>
              <a:buChar char="Ø"/>
            </a:pPr>
            <a:r>
              <a:rPr lang="et-EE" dirty="0"/>
              <a:t>Hanketingimused ja ATL</a:t>
            </a:r>
          </a:p>
          <a:p>
            <a:pPr lvl="3">
              <a:buClrTx/>
              <a:buFont typeface="Wingdings" panose="05000000000000000000" pitchFamily="2" charset="2"/>
              <a:buChar char="Ø"/>
            </a:pPr>
            <a:r>
              <a:rPr lang="et-EE" dirty="0"/>
              <a:t>Liinikilomeetri hind (eelkõige koosneb bussijuhtide töötasu ja sõidukite hinnast)</a:t>
            </a:r>
          </a:p>
          <a:p>
            <a:pPr lvl="3">
              <a:buClrTx/>
              <a:buFont typeface="Wingdings" panose="05000000000000000000" pitchFamily="2" charset="2"/>
              <a:buChar char="Ø"/>
            </a:pPr>
            <a:r>
              <a:rPr lang="et-EE" dirty="0"/>
              <a:t>Kütusekulu arvestus ja vedajale kompenseerimine toimub igakuiselt vastavalt vedaja poolt esitatud kütusetarnijate arvete alusel. </a:t>
            </a:r>
          </a:p>
          <a:p>
            <a:pPr lvl="3">
              <a:buClrTx/>
              <a:buFont typeface="Wingdings" panose="05000000000000000000" pitchFamily="2" charset="2"/>
              <a:buChar char="Ø"/>
            </a:pPr>
            <a:r>
              <a:rPr lang="et-EE" dirty="0"/>
              <a:t>Nõuded sõidukitele (mahutavus, </a:t>
            </a:r>
            <a:r>
              <a:rPr lang="et-EE" dirty="0" err="1"/>
              <a:t>alkolukk</a:t>
            </a:r>
            <a:r>
              <a:rPr lang="et-EE" dirty="0"/>
              <a:t>, turvavöö, </a:t>
            </a:r>
            <a:r>
              <a:rPr lang="et-EE" dirty="0" err="1"/>
              <a:t>stop</a:t>
            </a:r>
            <a:r>
              <a:rPr lang="et-EE" dirty="0"/>
              <a:t> nupud, tablood, häälteavitus, väliskujundus, talverehvid, madal sisenemine jm)</a:t>
            </a:r>
          </a:p>
          <a:p>
            <a:pPr lvl="3">
              <a:buClrTx/>
              <a:buFont typeface="Wingdings" panose="05000000000000000000" pitchFamily="2" charset="2"/>
              <a:buChar char="Ø"/>
            </a:pPr>
            <a:r>
              <a:rPr lang="et-EE" dirty="0"/>
              <a:t>Piletimüügisüsteem, loendusseadmed (APC)</a:t>
            </a:r>
          </a:p>
          <a:p>
            <a:pPr lvl="2">
              <a:buClrTx/>
              <a:buFont typeface="Wingdings" panose="05000000000000000000" pitchFamily="2" charset="2"/>
              <a:buChar char="Ø"/>
            </a:pPr>
            <a:r>
              <a:rPr lang="et-EE" b="1" dirty="0"/>
              <a:t>Töökoosolekud I kv 2025 </a:t>
            </a:r>
          </a:p>
          <a:p>
            <a:pPr lvl="3">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2">
              <a:buClrTx/>
              <a:buFont typeface="Wingdings" panose="05000000000000000000" pitchFamily="2" charset="2"/>
              <a:buChar char="Ø"/>
            </a:pPr>
            <a:endParaRPr lang="et-EE" dirty="0"/>
          </a:p>
          <a:p>
            <a:pPr lvl="2">
              <a:buClrTx/>
              <a:buFont typeface="Wingdings" panose="05000000000000000000" pitchFamily="2" charset="2"/>
              <a:buChar char="Ø"/>
            </a:pPr>
            <a:endParaRPr lang="et-EE" dirty="0"/>
          </a:p>
          <a:p>
            <a:pPr lvl="3">
              <a:buClrTx/>
              <a:buFont typeface="Wingdings" panose="05000000000000000000" pitchFamily="2" charset="2"/>
              <a:buChar char="Ø"/>
            </a:pPr>
            <a:endParaRPr lang="et-EE" dirty="0"/>
          </a:p>
          <a:p>
            <a:pPr lvl="2">
              <a:buClrTx/>
              <a:buFont typeface="Wingdings" panose="05000000000000000000" pitchFamily="2" charset="2"/>
              <a:buChar char="Ø"/>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spTree>
    <p:extLst>
      <p:ext uri="{BB962C8B-B14F-4D97-AF65-F5344CB8AC3E}">
        <p14:creationId xmlns:p14="http://schemas.microsoft.com/office/powerpoint/2010/main" val="342559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AE100571-94A5-67AB-545E-17B7F6BCEC4C}"/>
              </a:ext>
            </a:extLst>
          </p:cNvPr>
          <p:cNvGraphicFramePr>
            <a:graphicFrameLocks noGrp="1"/>
          </p:cNvGraphicFramePr>
          <p:nvPr>
            <p:extLst>
              <p:ext uri="{D42A27DB-BD31-4B8C-83A1-F6EECF244321}">
                <p14:modId xmlns:p14="http://schemas.microsoft.com/office/powerpoint/2010/main" val="2523696407"/>
              </p:ext>
            </p:extLst>
          </p:nvPr>
        </p:nvGraphicFramePr>
        <p:xfrm>
          <a:off x="1887794" y="269240"/>
          <a:ext cx="9648724" cy="5608320"/>
        </p:xfrm>
        <a:graphic>
          <a:graphicData uri="http://schemas.openxmlformats.org/drawingml/2006/table">
            <a:tbl>
              <a:tblPr firstRow="1" bandRow="1">
                <a:tableStyleId>{5C22544A-7EE6-4342-B048-85BDC9FD1C3A}</a:tableStyleId>
              </a:tblPr>
              <a:tblGrid>
                <a:gridCol w="4824362">
                  <a:extLst>
                    <a:ext uri="{9D8B030D-6E8A-4147-A177-3AD203B41FA5}">
                      <a16:colId xmlns:a16="http://schemas.microsoft.com/office/drawing/2014/main" val="1410174140"/>
                    </a:ext>
                  </a:extLst>
                </a:gridCol>
                <a:gridCol w="4824362">
                  <a:extLst>
                    <a:ext uri="{9D8B030D-6E8A-4147-A177-3AD203B41FA5}">
                      <a16:colId xmlns:a16="http://schemas.microsoft.com/office/drawing/2014/main" val="3110361448"/>
                    </a:ext>
                  </a:extLst>
                </a:gridCol>
              </a:tblGrid>
              <a:tr h="370840">
                <a:tc>
                  <a:txBody>
                    <a:bodyPr/>
                    <a:lstStyle/>
                    <a:p>
                      <a:r>
                        <a:rPr lang="et-EE" dirty="0"/>
                        <a:t>Valla avalikud siseliinid</a:t>
                      </a:r>
                    </a:p>
                  </a:txBody>
                  <a:tcPr/>
                </a:tc>
                <a:tc>
                  <a:txBody>
                    <a:bodyPr/>
                    <a:lstStyle/>
                    <a:p>
                      <a:r>
                        <a:rPr lang="et-EE" dirty="0"/>
                        <a:t>Eriotstarbelised liinid</a:t>
                      </a:r>
                    </a:p>
                  </a:txBody>
                  <a:tcPr/>
                </a:tc>
                <a:extLst>
                  <a:ext uri="{0D108BD9-81ED-4DB2-BD59-A6C34878D82A}">
                    <a16:rowId xmlns:a16="http://schemas.microsoft.com/office/drawing/2014/main" val="2121881668"/>
                  </a:ext>
                </a:extLst>
              </a:tr>
              <a:tr h="370840">
                <a:tc>
                  <a:txBody>
                    <a:bodyPr/>
                    <a:lstStyle/>
                    <a:p>
                      <a:r>
                        <a:rPr lang="et-EE" sz="1600" dirty="0"/>
                        <a:t>Peatumine 541a tähistatud peatustes</a:t>
                      </a:r>
                    </a:p>
                  </a:txBody>
                  <a:tcPr/>
                </a:tc>
                <a:tc>
                  <a:txBody>
                    <a:bodyPr/>
                    <a:lstStyle/>
                    <a:p>
                      <a:r>
                        <a:rPr lang="et-EE" sz="1600" dirty="0"/>
                        <a:t>Peatumine võib toimuda ainult liikluseeskirjades sätestatud alustel  ning arvestades kehtivat liikluskorraldust. Sh väljaspool 541a.</a:t>
                      </a:r>
                    </a:p>
                  </a:txBody>
                  <a:tcPr/>
                </a:tc>
                <a:extLst>
                  <a:ext uri="{0D108BD9-81ED-4DB2-BD59-A6C34878D82A}">
                    <a16:rowId xmlns:a16="http://schemas.microsoft.com/office/drawing/2014/main" val="1807345539"/>
                  </a:ext>
                </a:extLst>
              </a:tr>
              <a:tr h="370840">
                <a:tc>
                  <a:txBody>
                    <a:bodyPr/>
                    <a:lstStyle/>
                    <a:p>
                      <a:r>
                        <a:rPr lang="et-EE" sz="1600" dirty="0"/>
                        <a:t>Sõidukid. </a:t>
                      </a:r>
                      <a:r>
                        <a:rPr lang="et-EE" sz="1600" dirty="0" err="1"/>
                        <a:t>Iste+seisukohad</a:t>
                      </a:r>
                      <a:r>
                        <a:rPr lang="et-EE" sz="1600" dirty="0"/>
                        <a:t> ja seisvad sõitjad</a:t>
                      </a:r>
                    </a:p>
                  </a:txBody>
                  <a:tcPr/>
                </a:tc>
                <a:tc>
                  <a:txBody>
                    <a:bodyPr/>
                    <a:lstStyle/>
                    <a:p>
                      <a:r>
                        <a:rPr lang="et-EE" sz="1600" dirty="0"/>
                        <a:t>Sõidukid. Asulavälisel teel ainult istumine lubatud</a:t>
                      </a:r>
                    </a:p>
                  </a:txBody>
                  <a:tcPr/>
                </a:tc>
                <a:extLst>
                  <a:ext uri="{0D108BD9-81ED-4DB2-BD59-A6C34878D82A}">
                    <a16:rowId xmlns:a16="http://schemas.microsoft.com/office/drawing/2014/main" val="2525945638"/>
                  </a:ext>
                </a:extLst>
              </a:tr>
              <a:tr h="370840">
                <a:tc>
                  <a:txBody>
                    <a:bodyPr/>
                    <a:lstStyle/>
                    <a:p>
                      <a:r>
                        <a:rPr lang="et-EE" sz="1600" dirty="0"/>
                        <a:t>Sõiduplaan, andmed ÜTRIS=www.peatus.ee.</a:t>
                      </a:r>
                    </a:p>
                    <a:p>
                      <a:r>
                        <a:rPr lang="et-EE" sz="1600" dirty="0"/>
                        <a:t>Reaalajas nähtavad( sügis 2024)</a:t>
                      </a:r>
                    </a:p>
                  </a:txBody>
                  <a:tcPr/>
                </a:tc>
                <a:tc>
                  <a:txBody>
                    <a:bodyPr/>
                    <a:lstStyle/>
                    <a:p>
                      <a:r>
                        <a:rPr lang="et-EE" sz="1600" dirty="0"/>
                        <a:t>Sõiduplaan. Andmed tellija-vedaja-kool</a:t>
                      </a:r>
                    </a:p>
                  </a:txBody>
                  <a:tcPr/>
                </a:tc>
                <a:extLst>
                  <a:ext uri="{0D108BD9-81ED-4DB2-BD59-A6C34878D82A}">
                    <a16:rowId xmlns:a16="http://schemas.microsoft.com/office/drawing/2014/main" val="1954871850"/>
                  </a:ext>
                </a:extLst>
              </a:tr>
              <a:tr h="370840">
                <a:tc>
                  <a:txBody>
                    <a:bodyPr/>
                    <a:lstStyle/>
                    <a:p>
                      <a:r>
                        <a:rPr lang="et-EE" sz="1600" dirty="0"/>
                        <a:t>Sõiduõiguse registreerimise kohustus</a:t>
                      </a:r>
                    </a:p>
                  </a:txBody>
                  <a:tcPr/>
                </a:tc>
                <a:tc>
                  <a:txBody>
                    <a:bodyPr/>
                    <a:lstStyle/>
                    <a:p>
                      <a:r>
                        <a:rPr lang="et-EE" sz="1600" dirty="0" err="1"/>
                        <a:t>KOVi</a:t>
                      </a:r>
                      <a:r>
                        <a:rPr lang="et-EE" sz="1600" dirty="0"/>
                        <a:t> otsus sõiduõiguse registreerimise kohta</a:t>
                      </a:r>
                    </a:p>
                  </a:txBody>
                  <a:tcPr/>
                </a:tc>
                <a:extLst>
                  <a:ext uri="{0D108BD9-81ED-4DB2-BD59-A6C34878D82A}">
                    <a16:rowId xmlns:a16="http://schemas.microsoft.com/office/drawing/2014/main" val="3459366109"/>
                  </a:ext>
                </a:extLst>
              </a:tr>
              <a:tr h="370840">
                <a:tc>
                  <a:txBody>
                    <a:bodyPr/>
                    <a:lstStyle/>
                    <a:p>
                      <a:r>
                        <a:rPr lang="et-EE" sz="1600" dirty="0"/>
                        <a:t>Bussi tähistus: Liini nr, liikumistee</a:t>
                      </a:r>
                    </a:p>
                  </a:txBody>
                  <a:tcPr/>
                </a:tc>
                <a:tc>
                  <a:txBody>
                    <a:bodyPr/>
                    <a:lstStyle/>
                    <a:p>
                      <a:r>
                        <a:rPr lang="et-EE" sz="1600" dirty="0"/>
                        <a:t>Bussi </a:t>
                      </a:r>
                      <a:r>
                        <a:rPr lang="et-EE" sz="1600"/>
                        <a:t>tähistus: Liini </a:t>
                      </a:r>
                      <a:r>
                        <a:rPr lang="et-EE" sz="1600" dirty="0"/>
                        <a:t>nr, Lasterühma tunnusmärk</a:t>
                      </a:r>
                    </a:p>
                  </a:txBody>
                  <a:tcPr/>
                </a:tc>
                <a:extLst>
                  <a:ext uri="{0D108BD9-81ED-4DB2-BD59-A6C34878D82A}">
                    <a16:rowId xmlns:a16="http://schemas.microsoft.com/office/drawing/2014/main" val="2421260015"/>
                  </a:ext>
                </a:extLst>
              </a:tr>
              <a:tr h="370840">
                <a:tc>
                  <a:txBody>
                    <a:bodyPr/>
                    <a:lstStyle/>
                    <a:p>
                      <a:endParaRPr lang="et-EE" sz="1600" dirty="0"/>
                    </a:p>
                  </a:txBody>
                  <a:tcPr/>
                </a:tc>
                <a:tc>
                  <a:txBody>
                    <a:bodyPr/>
                    <a:lstStyle/>
                    <a:p>
                      <a:r>
                        <a:rPr lang="et-EE" sz="1600" dirty="0"/>
                        <a:t>Peatumise ajal peavad põlema ohutuled</a:t>
                      </a:r>
                    </a:p>
                  </a:txBody>
                  <a:tcPr/>
                </a:tc>
                <a:extLst>
                  <a:ext uri="{0D108BD9-81ED-4DB2-BD59-A6C34878D82A}">
                    <a16:rowId xmlns:a16="http://schemas.microsoft.com/office/drawing/2014/main" val="778415821"/>
                  </a:ext>
                </a:extLst>
              </a:tr>
              <a:tr h="370840">
                <a:tc>
                  <a:txBody>
                    <a:bodyPr/>
                    <a:lstStyle/>
                    <a:p>
                      <a:endParaRPr lang="et-EE" sz="1600" dirty="0"/>
                    </a:p>
                  </a:txBody>
                  <a:tcPr/>
                </a:tc>
                <a:tc>
                  <a:txBody>
                    <a:bodyPr/>
                    <a:lstStyle/>
                    <a:p>
                      <a:r>
                        <a:rPr lang="et-EE" sz="1600" dirty="0"/>
                        <a:t>Bussijuht ja laste saatja peavad tagama laste bussi sisenemise ja bussist väljumise ning sõidutee ületamise ohutuse</a:t>
                      </a:r>
                    </a:p>
                  </a:txBody>
                  <a:tcPr/>
                </a:tc>
                <a:extLst>
                  <a:ext uri="{0D108BD9-81ED-4DB2-BD59-A6C34878D82A}">
                    <a16:rowId xmlns:a16="http://schemas.microsoft.com/office/drawing/2014/main" val="3326418422"/>
                  </a:ext>
                </a:extLst>
              </a:tr>
              <a:tr h="370840">
                <a:tc>
                  <a:txBody>
                    <a:bodyPr/>
                    <a:lstStyle/>
                    <a:p>
                      <a:r>
                        <a:rPr lang="et-EE" sz="1600" dirty="0"/>
                        <a:t>Muudatuste etteteavitus min 10 päeva ja nn jäigem korraldus</a:t>
                      </a:r>
                    </a:p>
                  </a:txBody>
                  <a:tcPr/>
                </a:tc>
                <a:tc>
                  <a:txBody>
                    <a:bodyPr/>
                    <a:lstStyle/>
                    <a:p>
                      <a:r>
                        <a:rPr lang="et-EE" sz="1600" dirty="0"/>
                        <a:t>Muudatuse etteteavitamine lühem ja paindlikumalt korraldatav</a:t>
                      </a:r>
                    </a:p>
                  </a:txBody>
                  <a:tcPr/>
                </a:tc>
                <a:extLst>
                  <a:ext uri="{0D108BD9-81ED-4DB2-BD59-A6C34878D82A}">
                    <a16:rowId xmlns:a16="http://schemas.microsoft.com/office/drawing/2014/main" val="1670862111"/>
                  </a:ext>
                </a:extLst>
              </a:tr>
              <a:tr h="370840">
                <a:tc>
                  <a:txBody>
                    <a:bodyPr/>
                    <a:lstStyle/>
                    <a:p>
                      <a:r>
                        <a:rPr lang="et-EE" sz="1600" dirty="0"/>
                        <a:t>Liinidel sõitmise õigus kõikidel</a:t>
                      </a:r>
                    </a:p>
                  </a:txBody>
                  <a:tcPr/>
                </a:tc>
                <a:tc>
                  <a:txBody>
                    <a:bodyPr/>
                    <a:lstStyle/>
                    <a:p>
                      <a:r>
                        <a:rPr lang="et-EE" sz="1600" dirty="0"/>
                        <a:t>Liinide kasutajad ainult õpilased</a:t>
                      </a:r>
                    </a:p>
                  </a:txBody>
                  <a:tcPr/>
                </a:tc>
                <a:extLst>
                  <a:ext uri="{0D108BD9-81ED-4DB2-BD59-A6C34878D82A}">
                    <a16:rowId xmlns:a16="http://schemas.microsoft.com/office/drawing/2014/main" val="3494997900"/>
                  </a:ext>
                </a:extLst>
              </a:tr>
              <a:tr h="370840">
                <a:tc>
                  <a:txBody>
                    <a:bodyPr/>
                    <a:lstStyle/>
                    <a:p>
                      <a:endParaRPr lang="et-EE" sz="1600" dirty="0"/>
                    </a:p>
                  </a:txBody>
                  <a:tcPr/>
                </a:tc>
                <a:tc>
                  <a:txBody>
                    <a:bodyPr/>
                    <a:lstStyle/>
                    <a:p>
                      <a:endParaRPr lang="et-EE" sz="1600" dirty="0"/>
                    </a:p>
                  </a:txBody>
                  <a:tcPr/>
                </a:tc>
                <a:extLst>
                  <a:ext uri="{0D108BD9-81ED-4DB2-BD59-A6C34878D82A}">
                    <a16:rowId xmlns:a16="http://schemas.microsoft.com/office/drawing/2014/main" val="1419002464"/>
                  </a:ext>
                </a:extLst>
              </a:tr>
            </a:tbl>
          </a:graphicData>
        </a:graphic>
      </p:graphicFrame>
      <p:sp>
        <p:nvSpPr>
          <p:cNvPr id="5" name="Title 1">
            <a:extLst>
              <a:ext uri="{FF2B5EF4-FFF2-40B4-BE49-F238E27FC236}">
                <a16:creationId xmlns:a16="http://schemas.microsoft.com/office/drawing/2014/main" id="{441CB876-89BC-2DB6-A128-93F6371AAA24}"/>
              </a:ext>
            </a:extLst>
          </p:cNvPr>
          <p:cNvSpPr txBox="1">
            <a:spLocks/>
          </p:cNvSpPr>
          <p:nvPr/>
        </p:nvSpPr>
        <p:spPr>
          <a:xfrm>
            <a:off x="285502" y="0"/>
            <a:ext cx="1513802" cy="668593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t-EE" sz="1200" dirty="0">
                <a:solidFill>
                  <a:schemeClr val="bg1"/>
                </a:solidFill>
              </a:rPr>
              <a:t>Omavalitsuse avalik </a:t>
            </a:r>
            <a:r>
              <a:rPr lang="et-EE" sz="1200" dirty="0" err="1">
                <a:solidFill>
                  <a:schemeClr val="bg1"/>
                </a:solidFill>
              </a:rPr>
              <a:t>siseliin</a:t>
            </a:r>
            <a:r>
              <a:rPr lang="et-EE" sz="1200" dirty="0">
                <a:solidFill>
                  <a:schemeClr val="bg1"/>
                </a:solidFill>
              </a:rPr>
              <a:t> versus eriotstarbeline liin</a:t>
            </a:r>
          </a:p>
          <a:p>
            <a:r>
              <a:rPr lang="et-EE" sz="1200" dirty="0">
                <a:solidFill>
                  <a:schemeClr val="bg1"/>
                </a:solidFill>
              </a:rPr>
              <a:t>Erisuste loetelu*</a:t>
            </a:r>
          </a:p>
          <a:p>
            <a:endParaRPr lang="et-EE" sz="1400" dirty="0">
              <a:solidFill>
                <a:schemeClr val="bg1"/>
              </a:solidFill>
            </a:endParaRPr>
          </a:p>
          <a:p>
            <a:endParaRPr lang="et-EE" sz="1800" dirty="0">
              <a:solidFill>
                <a:schemeClr val="bg1"/>
              </a:solidFill>
            </a:endParaRPr>
          </a:p>
        </p:txBody>
      </p:sp>
    </p:spTree>
    <p:extLst>
      <p:ext uri="{BB962C8B-B14F-4D97-AF65-F5344CB8AC3E}">
        <p14:creationId xmlns:p14="http://schemas.microsoft.com/office/powerpoint/2010/main" val="175597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a:bodyPr>
          <a:lstStyle/>
          <a:p>
            <a:r>
              <a:rPr lang="et-EE" sz="2400" dirty="0">
                <a:solidFill>
                  <a:schemeClr val="bg1"/>
                </a:solidFill>
              </a:rPr>
              <a:t>Maakonna avalikud bussiliinid</a:t>
            </a:r>
          </a:p>
        </p:txBody>
      </p:sp>
      <p:sp>
        <p:nvSpPr>
          <p:cNvPr id="3" name="Content Placeholder 2"/>
          <p:cNvSpPr>
            <a:spLocks noGrp="1"/>
          </p:cNvSpPr>
          <p:nvPr>
            <p:ph idx="1"/>
          </p:nvPr>
        </p:nvSpPr>
        <p:spPr>
          <a:xfrm>
            <a:off x="1300294" y="1327355"/>
            <a:ext cx="9918312" cy="4817806"/>
          </a:xfrm>
        </p:spPr>
        <p:txBody>
          <a:bodyPr anchor="t">
            <a:normAutofit fontScale="92500" lnSpcReduction="20000"/>
          </a:bodyPr>
          <a:lstStyle/>
          <a:p>
            <a:pPr>
              <a:buClrTx/>
              <a:buFont typeface="Wingdings" panose="05000000000000000000" pitchFamily="2" charset="2"/>
              <a:buChar char="Ø"/>
            </a:pPr>
            <a:r>
              <a:rPr lang="fi-FI" dirty="0"/>
              <a:t>Harju maakonna </a:t>
            </a:r>
            <a:r>
              <a:rPr lang="fi-FI" dirty="0" err="1"/>
              <a:t>ida</a:t>
            </a:r>
            <a:r>
              <a:rPr lang="fi-FI" dirty="0"/>
              <a:t> suuna </a:t>
            </a:r>
            <a:r>
              <a:rPr lang="fi-FI" dirty="0" err="1"/>
              <a:t>avaliku</a:t>
            </a:r>
            <a:r>
              <a:rPr lang="fi-FI" dirty="0"/>
              <a:t> </a:t>
            </a:r>
            <a:r>
              <a:rPr lang="fi-FI" dirty="0" err="1"/>
              <a:t>teenindamise</a:t>
            </a:r>
            <a:r>
              <a:rPr lang="fi-FI" dirty="0"/>
              <a:t> </a:t>
            </a:r>
            <a:r>
              <a:rPr lang="fi-FI" dirty="0" err="1"/>
              <a:t>leping</a:t>
            </a:r>
            <a:r>
              <a:rPr lang="fi-FI" dirty="0"/>
              <a:t> </a:t>
            </a:r>
            <a:r>
              <a:rPr lang="fi-FI" dirty="0" err="1"/>
              <a:t>nr</a:t>
            </a:r>
            <a:r>
              <a:rPr lang="fi-FI" dirty="0"/>
              <a:t> 2-8/21003</a:t>
            </a:r>
            <a:endParaRPr lang="et-EE" dirty="0"/>
          </a:p>
          <a:p>
            <a:pPr lvl="1">
              <a:buClrTx/>
              <a:buFont typeface="Wingdings" panose="05000000000000000000" pitchFamily="2" charset="2"/>
              <a:buChar char="Ø"/>
            </a:pPr>
            <a:r>
              <a:rPr lang="et-EE" dirty="0"/>
              <a:t>Kehtib alates 07.06.2021 kuni 06.06.2029</a:t>
            </a:r>
          </a:p>
          <a:p>
            <a:pPr lvl="1">
              <a:buClrTx/>
              <a:buFont typeface="Wingdings" panose="05000000000000000000" pitchFamily="2" charset="2"/>
              <a:buChar char="Ø"/>
            </a:pPr>
            <a:r>
              <a:rPr lang="et-EE" dirty="0"/>
              <a:t>Veoteenuse osutaja AS SEBE</a:t>
            </a:r>
          </a:p>
          <a:p>
            <a:pPr lvl="1">
              <a:buClrTx/>
              <a:buFont typeface="Wingdings" panose="05000000000000000000" pitchFamily="2" charset="2"/>
              <a:buChar char="Ø"/>
            </a:pPr>
            <a:r>
              <a:rPr lang="et-EE" dirty="0"/>
              <a:t>ATL alus riigihange nr 222644, keskuse ja Regionaal- ja  Põllumajandusministeeriumi vaheline haldusleping</a:t>
            </a:r>
          </a:p>
          <a:p>
            <a:pPr>
              <a:buClrTx/>
              <a:buFont typeface="Wingdings" panose="05000000000000000000" pitchFamily="2" charset="2"/>
              <a:buChar char="Ø"/>
            </a:pPr>
            <a:r>
              <a:rPr lang="fi-FI" dirty="0"/>
              <a:t>Harju maakonna </a:t>
            </a:r>
            <a:r>
              <a:rPr lang="fi-FI" dirty="0" err="1"/>
              <a:t>ida</a:t>
            </a:r>
            <a:r>
              <a:rPr lang="fi-FI" dirty="0"/>
              <a:t> </a:t>
            </a:r>
            <a:r>
              <a:rPr lang="et-EE" dirty="0"/>
              <a:t>2 </a:t>
            </a:r>
            <a:r>
              <a:rPr lang="fi-FI" dirty="0"/>
              <a:t>suuna </a:t>
            </a:r>
            <a:r>
              <a:rPr lang="fi-FI" dirty="0" err="1"/>
              <a:t>avaliku</a:t>
            </a:r>
            <a:r>
              <a:rPr lang="fi-FI" dirty="0"/>
              <a:t> </a:t>
            </a:r>
            <a:r>
              <a:rPr lang="fi-FI" dirty="0" err="1"/>
              <a:t>teenindamise</a:t>
            </a:r>
            <a:r>
              <a:rPr lang="fi-FI" dirty="0"/>
              <a:t> </a:t>
            </a:r>
            <a:r>
              <a:rPr lang="fi-FI" dirty="0" err="1"/>
              <a:t>leping</a:t>
            </a:r>
            <a:r>
              <a:rPr lang="fi-FI" dirty="0"/>
              <a:t> </a:t>
            </a:r>
            <a:r>
              <a:rPr lang="fi-FI" dirty="0" err="1"/>
              <a:t>nr</a:t>
            </a:r>
            <a:r>
              <a:rPr lang="fi-FI" dirty="0"/>
              <a:t> 2-8/</a:t>
            </a:r>
            <a:r>
              <a:rPr lang="et-EE" dirty="0"/>
              <a:t>19028</a:t>
            </a:r>
          </a:p>
          <a:p>
            <a:pPr lvl="1">
              <a:buClrTx/>
              <a:buFont typeface="Wingdings" panose="05000000000000000000" pitchFamily="2" charset="2"/>
              <a:buChar char="Ø"/>
            </a:pPr>
            <a:r>
              <a:rPr lang="et-EE" dirty="0"/>
              <a:t>Kehtib alates 01.08.2020 kuni 31.07.2028</a:t>
            </a:r>
          </a:p>
          <a:p>
            <a:pPr lvl="1">
              <a:buClrTx/>
              <a:buFont typeface="Wingdings" panose="05000000000000000000" pitchFamily="2" charset="2"/>
              <a:buChar char="Ø"/>
            </a:pPr>
            <a:r>
              <a:rPr lang="et-EE" dirty="0"/>
              <a:t>Veoteenuse osutaja AS SEBE</a:t>
            </a:r>
          </a:p>
          <a:p>
            <a:pPr lvl="1">
              <a:buClrTx/>
              <a:buFont typeface="Wingdings" panose="05000000000000000000" pitchFamily="2" charset="2"/>
              <a:buChar char="Ø"/>
            </a:pPr>
            <a:r>
              <a:rPr lang="et-EE" dirty="0"/>
              <a:t>ATL alus riigihange nr 203234, keskuse ja Regionaal- ja  Põllumajandusministeeriumi vaheline haldusleping</a:t>
            </a:r>
          </a:p>
          <a:p>
            <a:pPr>
              <a:buClrTx/>
              <a:buFont typeface="Wingdings" panose="05000000000000000000" pitchFamily="2" charset="2"/>
              <a:buChar char="Ø"/>
            </a:pPr>
            <a:r>
              <a:rPr lang="fi-FI" dirty="0"/>
              <a:t>Harju maakonna </a:t>
            </a:r>
            <a:r>
              <a:rPr lang="et-EE" dirty="0"/>
              <a:t>põhja </a:t>
            </a:r>
            <a:r>
              <a:rPr lang="fi-FI" dirty="0"/>
              <a:t>suuna </a:t>
            </a:r>
            <a:r>
              <a:rPr lang="fi-FI" dirty="0" err="1"/>
              <a:t>avaliku</a:t>
            </a:r>
            <a:r>
              <a:rPr lang="fi-FI" dirty="0"/>
              <a:t> </a:t>
            </a:r>
            <a:r>
              <a:rPr lang="fi-FI" dirty="0" err="1"/>
              <a:t>teenindamise</a:t>
            </a:r>
            <a:r>
              <a:rPr lang="fi-FI" dirty="0"/>
              <a:t> </a:t>
            </a:r>
            <a:r>
              <a:rPr lang="fi-FI" dirty="0" err="1"/>
              <a:t>leping</a:t>
            </a:r>
            <a:r>
              <a:rPr lang="fi-FI" dirty="0"/>
              <a:t> </a:t>
            </a:r>
            <a:r>
              <a:rPr lang="fi-FI" dirty="0" err="1"/>
              <a:t>nr</a:t>
            </a:r>
            <a:r>
              <a:rPr lang="fi-FI" dirty="0"/>
              <a:t> 2-8/</a:t>
            </a:r>
            <a:r>
              <a:rPr lang="et-EE" dirty="0"/>
              <a:t>18026</a:t>
            </a:r>
          </a:p>
          <a:p>
            <a:pPr lvl="1">
              <a:buClrTx/>
              <a:buFont typeface="Wingdings" panose="05000000000000000000" pitchFamily="2" charset="2"/>
              <a:buChar char="Ø"/>
            </a:pPr>
            <a:r>
              <a:rPr lang="et-EE" dirty="0"/>
              <a:t>Kehtib alates 01.07.2019 kuni 30.06.2027</a:t>
            </a:r>
          </a:p>
          <a:p>
            <a:pPr lvl="1">
              <a:buClrTx/>
              <a:buFont typeface="Wingdings" panose="05000000000000000000" pitchFamily="2" charset="2"/>
              <a:buChar char="Ø"/>
            </a:pPr>
            <a:r>
              <a:rPr lang="et-EE" dirty="0"/>
              <a:t>Veoteenuse osutaja AS SEBE</a:t>
            </a:r>
          </a:p>
          <a:p>
            <a:pPr lvl="1">
              <a:buClrTx/>
              <a:buFont typeface="Wingdings" panose="05000000000000000000" pitchFamily="2" charset="2"/>
              <a:buChar char="Ø"/>
            </a:pPr>
            <a:r>
              <a:rPr lang="et-EE" dirty="0"/>
              <a:t>ATL alus riigihange nr 193780, keskuse ja Regionaal- ja  Põllumajandusministeeriumi vaheline haldusleping</a:t>
            </a:r>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marL="0" indent="0" algn="just">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spTree>
    <p:extLst>
      <p:ext uri="{BB962C8B-B14F-4D97-AF65-F5344CB8AC3E}">
        <p14:creationId xmlns:p14="http://schemas.microsoft.com/office/powerpoint/2010/main" val="335045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2769" y="113409"/>
            <a:ext cx="8077585" cy="734437"/>
          </a:xfrm>
        </p:spPr>
        <p:txBody>
          <a:bodyPr>
            <a:normAutofit/>
          </a:bodyPr>
          <a:lstStyle/>
          <a:p>
            <a:r>
              <a:rPr lang="et-EE" sz="2400" dirty="0">
                <a:solidFill>
                  <a:schemeClr val="bg1"/>
                </a:solidFill>
              </a:rPr>
              <a:t>MAAKONNA AVALIKUD BUSSILIINID</a:t>
            </a:r>
          </a:p>
        </p:txBody>
      </p:sp>
      <p:sp>
        <p:nvSpPr>
          <p:cNvPr id="3" name="Content Placeholder 2"/>
          <p:cNvSpPr>
            <a:spLocks noGrp="1"/>
          </p:cNvSpPr>
          <p:nvPr>
            <p:ph idx="1"/>
          </p:nvPr>
        </p:nvSpPr>
        <p:spPr>
          <a:xfrm>
            <a:off x="1300294" y="1327355"/>
            <a:ext cx="9918312" cy="4817806"/>
          </a:xfrm>
        </p:spPr>
        <p:txBody>
          <a:bodyPr anchor="t">
            <a:normAutofit/>
          </a:bodyPr>
          <a:lstStyle/>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pic>
        <p:nvPicPr>
          <p:cNvPr id="13" name="Pilt 12">
            <a:extLst>
              <a:ext uri="{FF2B5EF4-FFF2-40B4-BE49-F238E27FC236}">
                <a16:creationId xmlns:a16="http://schemas.microsoft.com/office/drawing/2014/main" id="{2764EC91-4B07-6072-9BBA-28AC9AC44975}"/>
              </a:ext>
            </a:extLst>
          </p:cNvPr>
          <p:cNvPicPr>
            <a:picLocks noChangeAspect="1"/>
          </p:cNvPicPr>
          <p:nvPr/>
        </p:nvPicPr>
        <p:blipFill>
          <a:blip r:embed="rId3"/>
          <a:stretch>
            <a:fillRect/>
          </a:stretch>
        </p:blipFill>
        <p:spPr>
          <a:xfrm>
            <a:off x="1474839" y="808563"/>
            <a:ext cx="8308257" cy="5936028"/>
          </a:xfrm>
          <a:prstGeom prst="rect">
            <a:avLst/>
          </a:prstGeom>
        </p:spPr>
      </p:pic>
    </p:spTree>
    <p:extLst>
      <p:ext uri="{BB962C8B-B14F-4D97-AF65-F5344CB8AC3E}">
        <p14:creationId xmlns:p14="http://schemas.microsoft.com/office/powerpoint/2010/main" val="368862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2481" y="233517"/>
            <a:ext cx="9791272" cy="734437"/>
          </a:xfrm>
        </p:spPr>
        <p:txBody>
          <a:bodyPr>
            <a:normAutofit fontScale="90000"/>
          </a:bodyPr>
          <a:lstStyle/>
          <a:p>
            <a:r>
              <a:rPr lang="et-EE" sz="2400" dirty="0">
                <a:solidFill>
                  <a:schemeClr val="bg1"/>
                </a:solidFill>
              </a:rPr>
              <a:t>MAAKONNA AVALIKUD BUSSILIINID – 2024 planeeritud töömaht</a:t>
            </a:r>
          </a:p>
        </p:txBody>
      </p:sp>
      <p:sp>
        <p:nvSpPr>
          <p:cNvPr id="3" name="Content Placeholder 2"/>
          <p:cNvSpPr>
            <a:spLocks noGrp="1"/>
          </p:cNvSpPr>
          <p:nvPr>
            <p:ph idx="1"/>
          </p:nvPr>
        </p:nvSpPr>
        <p:spPr>
          <a:xfrm>
            <a:off x="1300294" y="1327355"/>
            <a:ext cx="9918312" cy="4817806"/>
          </a:xfrm>
        </p:spPr>
        <p:txBody>
          <a:bodyPr anchor="t">
            <a:normAutofit/>
          </a:bodyPr>
          <a:lstStyle/>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pic>
        <p:nvPicPr>
          <p:cNvPr id="7" name="Pilt 6">
            <a:extLst>
              <a:ext uri="{FF2B5EF4-FFF2-40B4-BE49-F238E27FC236}">
                <a16:creationId xmlns:a16="http://schemas.microsoft.com/office/drawing/2014/main" id="{80F7D505-1CC1-EAE2-B922-DCFF18C66096}"/>
              </a:ext>
            </a:extLst>
          </p:cNvPr>
          <p:cNvPicPr>
            <a:picLocks noChangeAspect="1"/>
          </p:cNvPicPr>
          <p:nvPr/>
        </p:nvPicPr>
        <p:blipFill>
          <a:blip r:embed="rId3"/>
          <a:stretch>
            <a:fillRect/>
          </a:stretch>
        </p:blipFill>
        <p:spPr>
          <a:xfrm>
            <a:off x="714230" y="760439"/>
            <a:ext cx="10320215" cy="4962753"/>
          </a:xfrm>
          <a:prstGeom prst="rect">
            <a:avLst/>
          </a:prstGeom>
        </p:spPr>
      </p:pic>
    </p:spTree>
    <p:extLst>
      <p:ext uri="{BB962C8B-B14F-4D97-AF65-F5344CB8AC3E}">
        <p14:creationId xmlns:p14="http://schemas.microsoft.com/office/powerpoint/2010/main" val="4595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8628557" cy="734437"/>
          </a:xfrm>
        </p:spPr>
        <p:txBody>
          <a:bodyPr>
            <a:normAutofit fontScale="90000"/>
          </a:bodyPr>
          <a:lstStyle/>
          <a:p>
            <a:r>
              <a:rPr lang="et-EE" sz="2400" dirty="0">
                <a:solidFill>
                  <a:schemeClr val="bg1"/>
                </a:solidFill>
              </a:rPr>
              <a:t>Maakonna avalikud bussiliinid 2024.a toimetamised (1)</a:t>
            </a:r>
          </a:p>
        </p:txBody>
      </p:sp>
      <p:sp>
        <p:nvSpPr>
          <p:cNvPr id="3" name="Content Placeholder 2"/>
          <p:cNvSpPr>
            <a:spLocks noGrp="1"/>
          </p:cNvSpPr>
          <p:nvPr>
            <p:ph idx="1"/>
          </p:nvPr>
        </p:nvSpPr>
        <p:spPr>
          <a:xfrm>
            <a:off x="1300294" y="1327355"/>
            <a:ext cx="9918312" cy="4817806"/>
          </a:xfrm>
        </p:spPr>
        <p:txBody>
          <a:bodyPr anchor="t">
            <a:normAutofit/>
          </a:bodyPr>
          <a:lstStyle/>
          <a:p>
            <a:pPr>
              <a:buClrTx/>
              <a:buFont typeface="Wingdings" panose="05000000000000000000" pitchFamily="2" charset="2"/>
              <a:buChar char="Ø"/>
            </a:pPr>
            <a:r>
              <a:rPr lang="et-EE" dirty="0"/>
              <a:t>Teenustaseme normid. Üle-eestiline projekt.</a:t>
            </a:r>
          </a:p>
          <a:p>
            <a:pPr lvl="1">
              <a:buClrTx/>
              <a:buFont typeface="Wingdings" panose="05000000000000000000" pitchFamily="2" charset="2"/>
              <a:buChar char="Ø"/>
            </a:pPr>
            <a:r>
              <a:rPr lang="et-EE" sz="1800" dirty="0">
                <a:latin typeface="Times New Roman" panose="02020603050405020304" pitchFamily="18" charset="0"/>
                <a:ea typeface="Times New Roman" panose="02020603050405020304" pitchFamily="18" charset="0"/>
              </a:rPr>
              <a:t>Eesmärk: S</a:t>
            </a:r>
            <a:r>
              <a:rPr lang="et-EE" sz="1800" dirty="0">
                <a:effectLst/>
                <a:latin typeface="Times New Roman" panose="02020603050405020304" pitchFamily="18" charset="0"/>
                <a:ea typeface="Times New Roman" panose="02020603050405020304" pitchFamily="18" charset="0"/>
              </a:rPr>
              <a:t>aada rohkem sõitjaid ühistransporti, samas tagades piisavad ühendused hõreasustatud piirkondades</a:t>
            </a:r>
          </a:p>
          <a:p>
            <a:pPr lvl="1">
              <a:buClrTx/>
              <a:buFont typeface="Wingdings" panose="05000000000000000000" pitchFamily="2" charset="2"/>
              <a:buChar char="Ø"/>
            </a:pPr>
            <a:r>
              <a:rPr lang="et-EE" dirty="0">
                <a:latin typeface="Times New Roman" panose="02020603050405020304" pitchFamily="18" charset="0"/>
              </a:rPr>
              <a:t>Töö käik: võrdsus eri piirkondade vahel; et sageduse norm oleks juba 75% ulatuses tagatud 99% elanike jaoks; ühenduste tabelid ja peatuste tabelid; esialgne hinnang lisaläbisõidule, kuid mitte kuludele; viieks aastaks</a:t>
            </a:r>
          </a:p>
          <a:p>
            <a:pPr lvl="1">
              <a:buClrTx/>
              <a:buFont typeface="Wingdings" panose="05000000000000000000" pitchFamily="2" charset="2"/>
              <a:buChar char="Ø"/>
            </a:pPr>
            <a:r>
              <a:rPr lang="et-EE" dirty="0">
                <a:latin typeface="Times New Roman" panose="02020603050405020304" pitchFamily="18" charset="0"/>
              </a:rPr>
              <a:t>Baastase (klass 6 ja 7), normtasand (klassid 3-5), konkurentsitasand klassid 1 ja 2). </a:t>
            </a:r>
          </a:p>
          <a:p>
            <a:pPr lvl="1">
              <a:buClrTx/>
              <a:buFont typeface="Wingdings" panose="05000000000000000000" pitchFamily="2" charset="2"/>
              <a:buChar char="Ø"/>
            </a:pPr>
            <a:r>
              <a:rPr lang="et-EE" dirty="0">
                <a:latin typeface="Times New Roman" panose="02020603050405020304" pitchFamily="18" charset="0"/>
              </a:rPr>
              <a:t>Teenustaseme klaaside määramise alused: koolid, olulised tööandjad, transpordisõlmed jm. Kaugus tõmbekeskusest, tõmbekeskuste arv, elanike arv.</a:t>
            </a:r>
          </a:p>
          <a:p>
            <a:pPr lvl="1">
              <a:buClrTx/>
              <a:buFont typeface="Wingdings" panose="05000000000000000000" pitchFamily="2" charset="2"/>
              <a:buChar char="Ø"/>
            </a:pPr>
            <a:r>
              <a:rPr lang="et-EE" dirty="0">
                <a:latin typeface="Times New Roman" panose="02020603050405020304" pitchFamily="18" charset="0"/>
              </a:rPr>
              <a:t>Kättesaadavus: Transpordiliigi valik, ümberistumise vajadus, sagedus, sõiduki täituvus, teepikkus peatusesse, liinitöö aeg, usaldusväärsus.</a:t>
            </a:r>
          </a:p>
          <a:p>
            <a:pPr lvl="1">
              <a:buClrTx/>
              <a:buFont typeface="Wingdings" panose="05000000000000000000" pitchFamily="2" charset="2"/>
              <a:buChar char="Ø"/>
            </a:pPr>
            <a:endParaRPr lang="et-EE" dirty="0">
              <a:latin typeface="Times New Roman" panose="02020603050405020304" pitchFamily="18" charset="0"/>
            </a:endParaRPr>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marL="0" indent="0" algn="just">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spTree>
    <p:extLst>
      <p:ext uri="{BB962C8B-B14F-4D97-AF65-F5344CB8AC3E}">
        <p14:creationId xmlns:p14="http://schemas.microsoft.com/office/powerpoint/2010/main" val="19931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616" y="170024"/>
            <a:ext cx="5301741" cy="734437"/>
          </a:xfrm>
        </p:spPr>
        <p:txBody>
          <a:bodyPr>
            <a:normAutofit/>
          </a:bodyPr>
          <a:lstStyle/>
          <a:p>
            <a:pPr algn="ctr"/>
            <a:r>
              <a:rPr lang="et-EE" sz="2800" b="1" dirty="0">
                <a:solidFill>
                  <a:schemeClr val="bg2">
                    <a:lumMod val="75000"/>
                  </a:schemeClr>
                </a:solidFill>
              </a:rPr>
              <a:t>Ühendusi klassides</a:t>
            </a:r>
          </a:p>
        </p:txBody>
      </p:sp>
      <p:graphicFrame>
        <p:nvGraphicFramePr>
          <p:cNvPr id="3" name="Tabel 2">
            <a:extLst>
              <a:ext uri="{FF2B5EF4-FFF2-40B4-BE49-F238E27FC236}">
                <a16:creationId xmlns:a16="http://schemas.microsoft.com/office/drawing/2014/main" id="{C950B0AB-F25A-119A-B3A2-ED7CFF888331}"/>
              </a:ext>
            </a:extLst>
          </p:cNvPr>
          <p:cNvGraphicFramePr>
            <a:graphicFrameLocks noGrp="1"/>
          </p:cNvGraphicFramePr>
          <p:nvPr/>
        </p:nvGraphicFramePr>
        <p:xfrm>
          <a:off x="467139" y="1083366"/>
          <a:ext cx="11459822" cy="5433708"/>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1117360208"/>
                    </a:ext>
                  </a:extLst>
                </a:gridCol>
                <a:gridCol w="1068005">
                  <a:extLst>
                    <a:ext uri="{9D8B030D-6E8A-4147-A177-3AD203B41FA5}">
                      <a16:colId xmlns:a16="http://schemas.microsoft.com/office/drawing/2014/main" val="1114202817"/>
                    </a:ext>
                  </a:extLst>
                </a:gridCol>
                <a:gridCol w="1190631">
                  <a:extLst>
                    <a:ext uri="{9D8B030D-6E8A-4147-A177-3AD203B41FA5}">
                      <a16:colId xmlns:a16="http://schemas.microsoft.com/office/drawing/2014/main" val="1881150113"/>
                    </a:ext>
                  </a:extLst>
                </a:gridCol>
                <a:gridCol w="1190631">
                  <a:extLst>
                    <a:ext uri="{9D8B030D-6E8A-4147-A177-3AD203B41FA5}">
                      <a16:colId xmlns:a16="http://schemas.microsoft.com/office/drawing/2014/main" val="818999204"/>
                    </a:ext>
                  </a:extLst>
                </a:gridCol>
                <a:gridCol w="1190631">
                  <a:extLst>
                    <a:ext uri="{9D8B030D-6E8A-4147-A177-3AD203B41FA5}">
                      <a16:colId xmlns:a16="http://schemas.microsoft.com/office/drawing/2014/main" val="4158411168"/>
                    </a:ext>
                  </a:extLst>
                </a:gridCol>
                <a:gridCol w="1190631">
                  <a:extLst>
                    <a:ext uri="{9D8B030D-6E8A-4147-A177-3AD203B41FA5}">
                      <a16:colId xmlns:a16="http://schemas.microsoft.com/office/drawing/2014/main" val="2404519102"/>
                    </a:ext>
                  </a:extLst>
                </a:gridCol>
                <a:gridCol w="1190631">
                  <a:extLst>
                    <a:ext uri="{9D8B030D-6E8A-4147-A177-3AD203B41FA5}">
                      <a16:colId xmlns:a16="http://schemas.microsoft.com/office/drawing/2014/main" val="1714945053"/>
                    </a:ext>
                  </a:extLst>
                </a:gridCol>
                <a:gridCol w="1190631">
                  <a:extLst>
                    <a:ext uri="{9D8B030D-6E8A-4147-A177-3AD203B41FA5}">
                      <a16:colId xmlns:a16="http://schemas.microsoft.com/office/drawing/2014/main" val="3373993150"/>
                    </a:ext>
                  </a:extLst>
                </a:gridCol>
                <a:gridCol w="1190631">
                  <a:extLst>
                    <a:ext uri="{9D8B030D-6E8A-4147-A177-3AD203B41FA5}">
                      <a16:colId xmlns:a16="http://schemas.microsoft.com/office/drawing/2014/main" val="2666310167"/>
                    </a:ext>
                  </a:extLst>
                </a:gridCol>
              </a:tblGrid>
              <a:tr h="566530">
                <a:tc>
                  <a:txBody>
                    <a:bodyPr/>
                    <a:lstStyle/>
                    <a:p>
                      <a:pPr algn="ctr" fontAlgn="b"/>
                      <a:r>
                        <a:rPr lang="et-EE" sz="2000" b="1" u="none" strike="noStrike" dirty="0">
                          <a:effectLst/>
                        </a:rPr>
                        <a:t>Reasildid</a:t>
                      </a:r>
                      <a:endParaRPr lang="et-EE"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b="1" u="none" strike="noStrike" dirty="0">
                          <a:effectLst/>
                        </a:rPr>
                        <a:t>1</a:t>
                      </a:r>
                      <a:endParaRPr lang="et-EE"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b="1" u="none" strike="noStrike" dirty="0">
                          <a:effectLst/>
                        </a:rPr>
                        <a:t>2</a:t>
                      </a:r>
                      <a:endParaRPr lang="et-EE"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b="1" u="none" strike="noStrike" dirty="0">
                          <a:effectLst/>
                        </a:rPr>
                        <a:t>3</a:t>
                      </a:r>
                      <a:endParaRPr lang="et-EE"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b="1" u="none" strike="noStrike" dirty="0">
                          <a:effectLst/>
                        </a:rPr>
                        <a:t>4</a:t>
                      </a:r>
                      <a:endParaRPr lang="et-EE"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b="1" u="none" strike="noStrike" dirty="0">
                          <a:effectLst/>
                        </a:rPr>
                        <a:t>5</a:t>
                      </a:r>
                      <a:endParaRPr lang="et-EE"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b="1" u="none" strike="noStrike" dirty="0">
                          <a:effectLst/>
                        </a:rPr>
                        <a:t>6</a:t>
                      </a:r>
                      <a:endParaRPr lang="et-EE"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b="1" u="none" strike="noStrike" dirty="0">
                          <a:effectLst/>
                        </a:rPr>
                        <a:t>7</a:t>
                      </a:r>
                      <a:endParaRPr lang="et-EE" sz="20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b="1" u="none" strike="noStrike" dirty="0">
                          <a:effectLst/>
                        </a:rPr>
                        <a:t>Kokku</a:t>
                      </a:r>
                      <a:endParaRPr lang="et-EE" sz="2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44938281"/>
                  </a:ext>
                </a:extLst>
              </a:tr>
              <a:tr h="343182">
                <a:tc>
                  <a:txBody>
                    <a:bodyPr/>
                    <a:lstStyle/>
                    <a:p>
                      <a:pPr algn="l" fontAlgn="b"/>
                      <a:r>
                        <a:rPr lang="et-EE" sz="2000" u="none" strike="noStrike">
                          <a:effectLst/>
                        </a:rPr>
                        <a:t>Harjumaa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b="0" i="0" u="none" strike="noStrike" dirty="0">
                          <a:solidFill>
                            <a:srgbClr val="000000"/>
                          </a:solidFill>
                          <a:effectLst/>
                          <a:latin typeface="Aptos Narrow" panose="020B0004020202020204" pitchFamily="34" charset="0"/>
                        </a:rPr>
                        <a:t>5</a:t>
                      </a:r>
                    </a:p>
                  </a:txBody>
                  <a:tcPr marL="9525" marR="9525" marT="9525" marB="0" anchor="b"/>
                </a:tc>
                <a:tc>
                  <a:txBody>
                    <a:bodyPr/>
                    <a:lstStyle/>
                    <a:p>
                      <a:pPr algn="ctr" fontAlgn="b"/>
                      <a:r>
                        <a:rPr lang="et-EE" sz="2000" u="none" strike="noStrike" dirty="0">
                          <a:effectLst/>
                        </a:rPr>
                        <a:t>9</a:t>
                      </a:r>
                      <a:endParaRPr lang="et-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20</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18</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29</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26</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118</a:t>
                      </a:r>
                      <a:endParaRPr lang="et-EE"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2423857"/>
                  </a:ext>
                </a:extLst>
              </a:tr>
              <a:tr h="343182">
                <a:tc>
                  <a:txBody>
                    <a:bodyPr/>
                    <a:lstStyle/>
                    <a:p>
                      <a:pPr algn="l" fontAlgn="b"/>
                      <a:r>
                        <a:rPr lang="et-EE" sz="2000" u="none" strike="noStrike">
                          <a:effectLst/>
                        </a:rPr>
                        <a:t>Ida-Virumaa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4</a:t>
                      </a:r>
                      <a:endParaRPr lang="et-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8</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10</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7</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5</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36</a:t>
                      </a:r>
                      <a:endParaRPr lang="et-EE"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37693899"/>
                  </a:ext>
                </a:extLst>
              </a:tr>
              <a:tr h="343182">
                <a:tc>
                  <a:txBody>
                    <a:bodyPr/>
                    <a:lstStyle/>
                    <a:p>
                      <a:pPr algn="l" fontAlgn="b"/>
                      <a:r>
                        <a:rPr lang="et-EE" sz="2000" u="none" strike="noStrike">
                          <a:effectLst/>
                        </a:rPr>
                        <a:t>Jõgevamaa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14</a:t>
                      </a:r>
                      <a:endParaRPr lang="et-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15</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8</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39</a:t>
                      </a:r>
                      <a:endParaRPr lang="et-EE"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39024055"/>
                  </a:ext>
                </a:extLst>
              </a:tr>
              <a:tr h="343182">
                <a:tc>
                  <a:txBody>
                    <a:bodyPr/>
                    <a:lstStyle/>
                    <a:p>
                      <a:pPr algn="l" fontAlgn="b"/>
                      <a:r>
                        <a:rPr lang="et-EE" sz="2000" u="none" strike="noStrike">
                          <a:effectLst/>
                        </a:rPr>
                        <a:t>Järvamaa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6</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17</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8</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34</a:t>
                      </a:r>
                      <a:endParaRPr lang="et-EE"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7635593"/>
                  </a:ext>
                </a:extLst>
              </a:tr>
              <a:tr h="343182">
                <a:tc>
                  <a:txBody>
                    <a:bodyPr/>
                    <a:lstStyle/>
                    <a:p>
                      <a:pPr algn="l" fontAlgn="b"/>
                      <a:r>
                        <a:rPr lang="et-EE" sz="2000" u="none" strike="noStrike">
                          <a:effectLst/>
                        </a:rPr>
                        <a:t>Läänemaa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7</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8</a:t>
                      </a:r>
                      <a:endParaRPr lang="et-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9</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28</a:t>
                      </a:r>
                      <a:endParaRPr lang="et-EE"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45910543"/>
                  </a:ext>
                </a:extLst>
              </a:tr>
              <a:tr h="405812">
                <a:tc>
                  <a:txBody>
                    <a:bodyPr/>
                    <a:lstStyle/>
                    <a:p>
                      <a:pPr algn="l" fontAlgn="b"/>
                      <a:r>
                        <a:rPr lang="et-EE" sz="2000" u="none" strike="noStrike">
                          <a:effectLst/>
                        </a:rPr>
                        <a:t>Lääne-Virumaa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4</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9</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16</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5</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12</a:t>
                      </a:r>
                      <a:endParaRPr lang="et-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47</a:t>
                      </a:r>
                      <a:endParaRPr lang="et-EE"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97882096"/>
                  </a:ext>
                </a:extLst>
              </a:tr>
              <a:tr h="343182">
                <a:tc>
                  <a:txBody>
                    <a:bodyPr/>
                    <a:lstStyle/>
                    <a:p>
                      <a:pPr algn="l" fontAlgn="b"/>
                      <a:r>
                        <a:rPr lang="et-EE" sz="2000" u="none" strike="noStrike">
                          <a:effectLst/>
                        </a:rPr>
                        <a:t>Põlvamaa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7</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17</a:t>
                      </a:r>
                      <a:endParaRPr lang="et-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40</a:t>
                      </a:r>
                      <a:endParaRPr lang="et-EE"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18485109"/>
                  </a:ext>
                </a:extLst>
              </a:tr>
              <a:tr h="343182">
                <a:tc>
                  <a:txBody>
                    <a:bodyPr/>
                    <a:lstStyle/>
                    <a:p>
                      <a:pPr algn="l" fontAlgn="b"/>
                      <a:r>
                        <a:rPr lang="et-EE" sz="2000" u="none" strike="noStrike">
                          <a:effectLst/>
                        </a:rPr>
                        <a:t>Pärnumaa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7</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5</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12</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9</a:t>
                      </a:r>
                      <a:endParaRPr lang="et-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39</a:t>
                      </a:r>
                      <a:endParaRPr lang="et-EE"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41047357"/>
                  </a:ext>
                </a:extLst>
              </a:tr>
              <a:tr h="343182">
                <a:tc>
                  <a:txBody>
                    <a:bodyPr/>
                    <a:lstStyle/>
                    <a:p>
                      <a:pPr algn="l" fontAlgn="b"/>
                      <a:r>
                        <a:rPr lang="et-EE" sz="2000" u="none" strike="noStrike">
                          <a:effectLst/>
                        </a:rPr>
                        <a:t>Raplamaa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4</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16</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14</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3</a:t>
                      </a:r>
                      <a:endParaRPr lang="et-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42</a:t>
                      </a:r>
                      <a:endParaRPr lang="et-EE"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25060755"/>
                  </a:ext>
                </a:extLst>
              </a:tr>
              <a:tr h="343182">
                <a:tc>
                  <a:txBody>
                    <a:bodyPr/>
                    <a:lstStyle/>
                    <a:p>
                      <a:pPr algn="l" fontAlgn="b"/>
                      <a:r>
                        <a:rPr lang="et-EE" sz="2000" u="none" strike="noStrike">
                          <a:effectLst/>
                        </a:rPr>
                        <a:t>Tartumaa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9</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23</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14</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51</a:t>
                      </a:r>
                      <a:endParaRPr lang="et-EE"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39440952"/>
                  </a:ext>
                </a:extLst>
              </a:tr>
              <a:tr h="343182">
                <a:tc>
                  <a:txBody>
                    <a:bodyPr/>
                    <a:lstStyle/>
                    <a:p>
                      <a:pPr algn="l" fontAlgn="b"/>
                      <a:r>
                        <a:rPr lang="et-EE" sz="2000" u="none" strike="noStrike">
                          <a:effectLst/>
                        </a:rPr>
                        <a:t>Valgamaa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5</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13</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19</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14</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52</a:t>
                      </a:r>
                      <a:endParaRPr lang="et-EE"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85548803"/>
                  </a:ext>
                </a:extLst>
              </a:tr>
              <a:tr h="343182">
                <a:tc>
                  <a:txBody>
                    <a:bodyPr/>
                    <a:lstStyle/>
                    <a:p>
                      <a:pPr algn="l" fontAlgn="b"/>
                      <a:r>
                        <a:rPr lang="et-EE" sz="2000" u="none" strike="noStrike">
                          <a:effectLst/>
                        </a:rPr>
                        <a:t>Viljandimaa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8</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4</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14</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10</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10</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47</a:t>
                      </a:r>
                      <a:endParaRPr lang="et-EE"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69687187"/>
                  </a:ext>
                </a:extLst>
              </a:tr>
              <a:tr h="343182">
                <a:tc>
                  <a:txBody>
                    <a:bodyPr/>
                    <a:lstStyle/>
                    <a:p>
                      <a:pPr algn="l" fontAlgn="b"/>
                      <a:r>
                        <a:rPr lang="et-EE" sz="2000" u="none" strike="noStrike">
                          <a:effectLst/>
                        </a:rPr>
                        <a:t>Võrumaa</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3</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2</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7</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45</a:t>
                      </a:r>
                      <a:endParaRPr lang="et-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59</a:t>
                      </a:r>
                      <a:endParaRPr lang="et-EE"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00747294"/>
                  </a:ext>
                </a:extLst>
              </a:tr>
              <a:tr h="343182">
                <a:tc>
                  <a:txBody>
                    <a:bodyPr/>
                    <a:lstStyle/>
                    <a:p>
                      <a:pPr algn="l" fontAlgn="b"/>
                      <a:r>
                        <a:rPr lang="et-EE" sz="2000" u="none" strike="noStrike">
                          <a:effectLst/>
                        </a:rPr>
                        <a:t>Kokku</a:t>
                      </a:r>
                      <a:endParaRPr lang="et-EE"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7</a:t>
                      </a:r>
                      <a:endParaRPr lang="et-EE"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19</a:t>
                      </a:r>
                      <a:endParaRPr lang="et-EE"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57</a:t>
                      </a:r>
                      <a:endParaRPr lang="et-EE"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87</a:t>
                      </a:r>
                      <a:endParaRPr lang="et-EE"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168</a:t>
                      </a:r>
                      <a:endParaRPr lang="et-EE"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143</a:t>
                      </a:r>
                      <a:endParaRPr lang="et-EE"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a:effectLst/>
                        </a:rPr>
                        <a:t>165</a:t>
                      </a:r>
                      <a:endParaRPr lang="et-EE" sz="20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t-EE" sz="2000" u="none" strike="noStrike" dirty="0">
                          <a:effectLst/>
                        </a:rPr>
                        <a:t>646</a:t>
                      </a:r>
                      <a:endParaRPr lang="et-EE" sz="20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77561405"/>
                  </a:ext>
                </a:extLst>
              </a:tr>
            </a:tbl>
          </a:graphicData>
        </a:graphic>
      </p:graphicFrame>
    </p:spTree>
    <p:extLst>
      <p:ext uri="{BB962C8B-B14F-4D97-AF65-F5344CB8AC3E}">
        <p14:creationId xmlns:p14="http://schemas.microsoft.com/office/powerpoint/2010/main" val="285203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157" y="170024"/>
            <a:ext cx="7623313" cy="734437"/>
          </a:xfrm>
        </p:spPr>
        <p:txBody>
          <a:bodyPr>
            <a:normAutofit/>
          </a:bodyPr>
          <a:lstStyle/>
          <a:p>
            <a:pPr algn="ctr"/>
            <a:r>
              <a:rPr lang="et-EE" sz="2800" b="1" dirty="0">
                <a:solidFill>
                  <a:schemeClr val="bg2">
                    <a:lumMod val="75000"/>
                  </a:schemeClr>
                </a:solidFill>
              </a:rPr>
              <a:t>Normid täidetud eri klassides</a:t>
            </a:r>
          </a:p>
        </p:txBody>
      </p:sp>
      <p:pic>
        <p:nvPicPr>
          <p:cNvPr id="3" name="Pilt 2">
            <a:extLst>
              <a:ext uri="{FF2B5EF4-FFF2-40B4-BE49-F238E27FC236}">
                <a16:creationId xmlns:a16="http://schemas.microsoft.com/office/drawing/2014/main" id="{579D46C1-0B11-10BA-FB0D-5E1831A4AAC6}"/>
              </a:ext>
            </a:extLst>
          </p:cNvPr>
          <p:cNvPicPr>
            <a:picLocks noChangeAspect="1"/>
          </p:cNvPicPr>
          <p:nvPr/>
        </p:nvPicPr>
        <p:blipFill>
          <a:blip r:embed="rId3"/>
          <a:stretch>
            <a:fillRect/>
          </a:stretch>
        </p:blipFill>
        <p:spPr>
          <a:xfrm>
            <a:off x="171996" y="1035749"/>
            <a:ext cx="11854351" cy="5747894"/>
          </a:xfrm>
          <a:prstGeom prst="rect">
            <a:avLst/>
          </a:prstGeom>
        </p:spPr>
      </p:pic>
    </p:spTree>
    <p:extLst>
      <p:ext uri="{BB962C8B-B14F-4D97-AF65-F5344CB8AC3E}">
        <p14:creationId xmlns:p14="http://schemas.microsoft.com/office/powerpoint/2010/main" val="362050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12157" cy="6466114"/>
          </a:xfrm>
        </p:spPr>
      </p:pic>
    </p:spTree>
    <p:extLst>
      <p:ext uri="{BB962C8B-B14F-4D97-AF65-F5344CB8AC3E}">
        <p14:creationId xmlns:p14="http://schemas.microsoft.com/office/powerpoint/2010/main" val="912118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157" y="170024"/>
            <a:ext cx="7623313" cy="734437"/>
          </a:xfrm>
        </p:spPr>
        <p:txBody>
          <a:bodyPr>
            <a:normAutofit/>
          </a:bodyPr>
          <a:lstStyle/>
          <a:p>
            <a:pPr algn="ctr"/>
            <a:r>
              <a:rPr lang="et-EE" sz="2800" b="1" dirty="0">
                <a:solidFill>
                  <a:schemeClr val="bg2">
                    <a:lumMod val="75000"/>
                  </a:schemeClr>
                </a:solidFill>
              </a:rPr>
              <a:t>Ühendused, kus norm täitmata</a:t>
            </a:r>
          </a:p>
        </p:txBody>
      </p:sp>
      <p:pic>
        <p:nvPicPr>
          <p:cNvPr id="7" name="Pilt 6">
            <a:extLst>
              <a:ext uri="{FF2B5EF4-FFF2-40B4-BE49-F238E27FC236}">
                <a16:creationId xmlns:a16="http://schemas.microsoft.com/office/drawing/2014/main" id="{A08DD877-ACB2-5F98-B361-983E22B0CB61}"/>
              </a:ext>
            </a:extLst>
          </p:cNvPr>
          <p:cNvPicPr>
            <a:picLocks noChangeAspect="1"/>
          </p:cNvPicPr>
          <p:nvPr/>
        </p:nvPicPr>
        <p:blipFill>
          <a:blip r:embed="rId3"/>
          <a:stretch>
            <a:fillRect/>
          </a:stretch>
        </p:blipFill>
        <p:spPr>
          <a:xfrm>
            <a:off x="152986" y="875455"/>
            <a:ext cx="11873361" cy="5812521"/>
          </a:xfrm>
          <a:prstGeom prst="rect">
            <a:avLst/>
          </a:prstGeom>
        </p:spPr>
      </p:pic>
    </p:spTree>
    <p:extLst>
      <p:ext uri="{BB962C8B-B14F-4D97-AF65-F5344CB8AC3E}">
        <p14:creationId xmlns:p14="http://schemas.microsoft.com/office/powerpoint/2010/main" val="238444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109" y="233517"/>
            <a:ext cx="9328934" cy="734437"/>
          </a:xfrm>
        </p:spPr>
        <p:txBody>
          <a:bodyPr>
            <a:normAutofit/>
          </a:bodyPr>
          <a:lstStyle/>
          <a:p>
            <a:r>
              <a:rPr lang="et-EE" sz="2400" dirty="0">
                <a:solidFill>
                  <a:schemeClr val="bg1"/>
                </a:solidFill>
              </a:rPr>
              <a:t>Maakonna avalikud bussiliinid 2024.a toimetamised (2)</a:t>
            </a:r>
          </a:p>
        </p:txBody>
      </p:sp>
      <p:sp>
        <p:nvSpPr>
          <p:cNvPr id="3" name="Content Placeholder 2"/>
          <p:cNvSpPr>
            <a:spLocks noGrp="1"/>
          </p:cNvSpPr>
          <p:nvPr>
            <p:ph idx="1"/>
          </p:nvPr>
        </p:nvSpPr>
        <p:spPr>
          <a:xfrm>
            <a:off x="1300294" y="1327355"/>
            <a:ext cx="9918312" cy="4817806"/>
          </a:xfrm>
        </p:spPr>
        <p:txBody>
          <a:bodyPr anchor="t">
            <a:normAutofit fontScale="92500" lnSpcReduction="20000"/>
          </a:bodyPr>
          <a:lstStyle/>
          <a:p>
            <a:pPr>
              <a:buClrTx/>
              <a:buFont typeface="Wingdings" panose="05000000000000000000" pitchFamily="2" charset="2"/>
              <a:buChar char="Ø"/>
            </a:pPr>
            <a:r>
              <a:rPr lang="et-EE" dirty="0"/>
              <a:t>Rahulolu uuring</a:t>
            </a:r>
          </a:p>
          <a:p>
            <a:pPr lvl="1">
              <a:buClrTx/>
              <a:buFont typeface="Wingdings" panose="05000000000000000000" pitchFamily="2" charset="2"/>
              <a:buChar char="Ø"/>
            </a:pPr>
            <a:r>
              <a:rPr lang="et-EE" b="0" i="0" dirty="0">
                <a:solidFill>
                  <a:srgbClr val="333333"/>
                </a:solidFill>
                <a:effectLst/>
                <a:highlight>
                  <a:srgbClr val="FFFFFF"/>
                </a:highlight>
                <a:latin typeface="Open Sans" panose="020B0606030504020204" pitchFamily="34" charset="0"/>
              </a:rPr>
              <a:t>Kaardistame sõitjate rahulolu erinevate kliendikogemust mõjutavate aspektide lõikes eesmärgiga teada saada, millele peaksime teenuse arendamise ja kvaliteedi tõstmisel esmajärjekorras tähelepanu pöörama, et vastata parimal võimalikul moel oma klientide ootustele.</a:t>
            </a:r>
          </a:p>
          <a:p>
            <a:pPr lvl="1">
              <a:buClrTx/>
              <a:buFont typeface="Wingdings" panose="05000000000000000000" pitchFamily="2" charset="2"/>
              <a:buChar char="Ø"/>
            </a:pPr>
            <a:r>
              <a:rPr lang="et-EE" b="0" i="0" dirty="0">
                <a:solidFill>
                  <a:srgbClr val="333333"/>
                </a:solidFill>
                <a:effectLst/>
                <a:highlight>
                  <a:srgbClr val="FFFFFF"/>
                </a:highlight>
                <a:latin typeface="Open Sans" panose="020B0606030504020204" pitchFamily="34" charset="0"/>
              </a:rPr>
              <a:t>Küsimused puudutavad teenindust, taristut, kommunikatsiooni, piletisüsteemi, sõiduplaane ja turvalisust. Vastajad värvatakse uuringusse erinevates bussides juhuvaliku teel. Osalejal on võimalik valida, kas ta vastab ankeedile iseseisvalt oma isiklikus nutiseadmes või koos </a:t>
            </a:r>
            <a:r>
              <a:rPr lang="et-EE" b="0" i="0" dirty="0" err="1">
                <a:solidFill>
                  <a:srgbClr val="333333"/>
                </a:solidFill>
                <a:effectLst/>
                <a:highlight>
                  <a:srgbClr val="FFFFFF"/>
                </a:highlight>
                <a:latin typeface="Open Sans" panose="020B0606030504020204" pitchFamily="34" charset="0"/>
              </a:rPr>
              <a:t>küsitlejaga</a:t>
            </a:r>
            <a:r>
              <a:rPr lang="et-EE" b="0" i="0" dirty="0">
                <a:solidFill>
                  <a:srgbClr val="333333"/>
                </a:solidFill>
                <a:effectLst/>
                <a:highlight>
                  <a:srgbClr val="FFFFFF"/>
                </a:highlight>
                <a:latin typeface="Open Sans" panose="020B0606030504020204" pitchFamily="34" charset="0"/>
              </a:rPr>
              <a:t> personaalintervjuuna. Vastata on võimalik nii eesti kui ka vene keeles ning see võtab aega 5-7 minutit.</a:t>
            </a:r>
          </a:p>
          <a:p>
            <a:pPr marL="457200" lvl="1" indent="0">
              <a:buClrTx/>
              <a:buNone/>
            </a:pPr>
            <a:endParaRPr lang="et-EE" b="0" i="0" dirty="0">
              <a:solidFill>
                <a:srgbClr val="333333"/>
              </a:solidFill>
              <a:effectLst/>
              <a:highlight>
                <a:srgbClr val="FFFFFF"/>
              </a:highlight>
              <a:latin typeface="Open Sans" panose="020B0606030504020204" pitchFamily="34" charset="0"/>
            </a:endParaRPr>
          </a:p>
          <a:p>
            <a:pPr lvl="1">
              <a:buClrTx/>
              <a:buFont typeface="Wingdings" panose="05000000000000000000" pitchFamily="2" charset="2"/>
              <a:buChar char="Ø"/>
            </a:pPr>
            <a:endParaRPr lang="et-EE" dirty="0"/>
          </a:p>
          <a:p>
            <a:pPr>
              <a:buClrTx/>
              <a:buFont typeface="Wingdings" panose="05000000000000000000" pitchFamily="2" charset="2"/>
              <a:buChar char="Ø"/>
            </a:pPr>
            <a:r>
              <a:rPr lang="et-EE" sz="2000" dirty="0"/>
              <a:t>Uus piletimüügisüsteem </a:t>
            </a:r>
            <a:endParaRPr lang="et-EE" dirty="0"/>
          </a:p>
          <a:p>
            <a:pPr lvl="1">
              <a:buClrTx/>
              <a:buFont typeface="Wingdings" panose="05000000000000000000" pitchFamily="2" charset="2"/>
              <a:buChar char="Ø"/>
            </a:pPr>
            <a:r>
              <a:rPr lang="et-EE" sz="1600" dirty="0">
                <a:solidFill>
                  <a:srgbClr val="333333"/>
                </a:solidFill>
                <a:highlight>
                  <a:srgbClr val="FFFFFF"/>
                </a:highlight>
                <a:latin typeface="Open Sans" panose="020B0606030504020204" pitchFamily="34" charset="0"/>
              </a:rPr>
              <a:t>Riigihanke 253526 alusel on sõlmitud tellijate (Tallinna Transpordiameti, MTÜ Põhja-Eesti Ühistranspordikeskuse, Tallinna Strateegiakeskuse ja AS Tallinna Linnatransport) ja teenuse osutaja (Ridango AS) vahel piletimüügi- ja infosüsteemide haldus, hooldus ja arendus leping.</a:t>
            </a:r>
          </a:p>
          <a:p>
            <a:pPr lvl="1">
              <a:buClrTx/>
              <a:buFont typeface="Wingdings" panose="05000000000000000000" pitchFamily="2" charset="2"/>
              <a:buChar char="Ø"/>
            </a:pPr>
            <a:r>
              <a:rPr lang="et-EE" sz="1600" dirty="0">
                <a:solidFill>
                  <a:srgbClr val="333333"/>
                </a:solidFill>
                <a:highlight>
                  <a:srgbClr val="FFFFFF"/>
                </a:highlight>
                <a:latin typeface="Open Sans" panose="020B0606030504020204" pitchFamily="34" charset="0"/>
              </a:rPr>
              <a:t>Leping kehtib alates 01.12.2024 kuni 30.11.2034</a:t>
            </a:r>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latin typeface="Times New Roman" panose="02020603050405020304" pitchFamily="18" charset="0"/>
            </a:endParaRPr>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marL="0" indent="0" algn="just">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spTree>
    <p:extLst>
      <p:ext uri="{BB962C8B-B14F-4D97-AF65-F5344CB8AC3E}">
        <p14:creationId xmlns:p14="http://schemas.microsoft.com/office/powerpoint/2010/main" val="5943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7835" y="233517"/>
            <a:ext cx="9349482" cy="734437"/>
          </a:xfrm>
        </p:spPr>
        <p:txBody>
          <a:bodyPr>
            <a:normAutofit/>
          </a:bodyPr>
          <a:lstStyle/>
          <a:p>
            <a:r>
              <a:rPr lang="et-EE" sz="2400" dirty="0">
                <a:solidFill>
                  <a:schemeClr val="bg1"/>
                </a:solidFill>
              </a:rPr>
              <a:t>Maakonna avalikud bussiliinid 2024.a toimetamised (2)</a:t>
            </a:r>
          </a:p>
        </p:txBody>
      </p:sp>
      <p:sp>
        <p:nvSpPr>
          <p:cNvPr id="3" name="Content Placeholder 2"/>
          <p:cNvSpPr>
            <a:spLocks noGrp="1"/>
          </p:cNvSpPr>
          <p:nvPr>
            <p:ph idx="1"/>
          </p:nvPr>
        </p:nvSpPr>
        <p:spPr>
          <a:xfrm>
            <a:off x="1300294" y="1327355"/>
            <a:ext cx="9918312" cy="4817806"/>
          </a:xfrm>
        </p:spPr>
        <p:txBody>
          <a:bodyPr anchor="t">
            <a:normAutofit/>
          </a:bodyPr>
          <a:lstStyle/>
          <a:p>
            <a:pPr lvl="1">
              <a:buClrTx/>
              <a:buFont typeface="Wingdings" panose="05000000000000000000" pitchFamily="2" charset="2"/>
              <a:buChar char="Ø"/>
            </a:pPr>
            <a:endParaRPr lang="et-EE" dirty="0"/>
          </a:p>
          <a:p>
            <a:pPr>
              <a:buClrTx/>
              <a:buFont typeface="Wingdings" panose="05000000000000000000" pitchFamily="2" charset="2"/>
              <a:buChar char="Ø"/>
            </a:pPr>
            <a:r>
              <a:rPr lang="et-EE" sz="2000" dirty="0"/>
              <a:t>Transpordiinfo veebileht (MATA) </a:t>
            </a:r>
            <a:endParaRPr lang="et-EE" dirty="0"/>
          </a:p>
          <a:p>
            <a:pPr lvl="1">
              <a:buClrTx/>
              <a:buFont typeface="Wingdings" panose="05000000000000000000" pitchFamily="2" charset="2"/>
              <a:buChar char="Ø"/>
            </a:pPr>
            <a:r>
              <a:rPr lang="et-EE" sz="1300" dirty="0">
                <a:solidFill>
                  <a:srgbClr val="333333"/>
                </a:solidFill>
                <a:highlight>
                  <a:srgbClr val="FFFFFF"/>
                </a:highlight>
                <a:latin typeface="Open Sans" panose="020B0606030504020204" pitchFamily="34" charset="0"/>
              </a:rPr>
              <a:t>Riigihanke 257557 alusel on sõlmitud MTÜ Põhja-Eesti Ühistranspordikeskuse, ja Ridango AS vahel leping „Transpordiinfo veebilehe rakenduse arendus ning hooldus- ja kasutajatugi”</a:t>
            </a:r>
          </a:p>
          <a:p>
            <a:pPr lvl="1">
              <a:buClrTx/>
              <a:buFont typeface="Wingdings" panose="05000000000000000000" pitchFamily="2" charset="2"/>
              <a:buChar char="Ø"/>
            </a:pPr>
            <a:r>
              <a:rPr lang="et-EE" sz="1500" dirty="0">
                <a:solidFill>
                  <a:srgbClr val="333333"/>
                </a:solidFill>
                <a:highlight>
                  <a:srgbClr val="FFFFFF"/>
                </a:highlight>
                <a:latin typeface="Open Sans" panose="020B0606030504020204" pitchFamily="34" charset="0"/>
              </a:rPr>
              <a:t>Teostus: testperiood juuli – september, avalikuks kasutamiseks september</a:t>
            </a:r>
          </a:p>
          <a:p>
            <a:pPr lvl="1">
              <a:buClrTx/>
              <a:buFont typeface="Wingdings" panose="05000000000000000000" pitchFamily="2" charset="2"/>
              <a:buChar char="Ø"/>
            </a:pPr>
            <a:r>
              <a:rPr lang="et-EE" sz="1300" dirty="0">
                <a:solidFill>
                  <a:srgbClr val="333333"/>
                </a:solidFill>
                <a:highlight>
                  <a:srgbClr val="FFFFFF"/>
                </a:highlight>
                <a:latin typeface="Open Sans" panose="020B0606030504020204" pitchFamily="34" charset="0"/>
              </a:rPr>
              <a:t>Projekti elluviimisel luuakse uus veebileht kasutamiseks nii arvutis, kui nutiseadmes, millele on võimalik integreerida juba kasutusel olevad teised ühistranspordi veebirakendused eesmärgiga hoida sõitja aega kokku oma reisi planeerimisel või igapäeva kasutamisel – rong, Tallinna transpordi-, </a:t>
            </a:r>
            <a:r>
              <a:rPr lang="et-EE" sz="1300" dirty="0" err="1">
                <a:solidFill>
                  <a:srgbClr val="333333"/>
                </a:solidFill>
                <a:highlight>
                  <a:srgbClr val="FFFFFF"/>
                </a:highlight>
                <a:latin typeface="Open Sans" panose="020B0606030504020204" pitchFamily="34" charset="0"/>
              </a:rPr>
              <a:t>kaugliinide</a:t>
            </a:r>
            <a:r>
              <a:rPr lang="et-EE" sz="1300" dirty="0">
                <a:solidFill>
                  <a:srgbClr val="333333"/>
                </a:solidFill>
                <a:highlight>
                  <a:srgbClr val="FFFFFF"/>
                </a:highlight>
                <a:latin typeface="Open Sans" panose="020B0606030504020204" pitchFamily="34" charset="0"/>
              </a:rPr>
              <a:t>-, pileti info jne. luues võimalused kuvamaks mugavalt ühistranspordi sõiduplaane, ümberistumise võimalusi, piletite ostmist, busside reaalaja asukohtasid ja ühistransporditeateid. </a:t>
            </a:r>
          </a:p>
          <a:p>
            <a:pPr marL="457200" lvl="1" indent="0">
              <a:buClrTx/>
              <a:buNone/>
            </a:pPr>
            <a:endParaRPr lang="et-EE" sz="1500" dirty="0">
              <a:solidFill>
                <a:srgbClr val="333333"/>
              </a:solidFill>
              <a:highlight>
                <a:srgbClr val="FFFFFF"/>
              </a:highlight>
              <a:latin typeface="Open Sans" panose="020B0606030504020204" pitchFamily="34" charset="0"/>
            </a:endParaRPr>
          </a:p>
          <a:p>
            <a:pPr marL="457200" lvl="1" indent="0">
              <a:buClrTx/>
              <a:buNone/>
            </a:pPr>
            <a:endParaRPr lang="et-EE" dirty="0"/>
          </a:p>
          <a:p>
            <a:pPr>
              <a:buClrTx/>
              <a:buFont typeface="Wingdings" panose="05000000000000000000" pitchFamily="2" charset="2"/>
              <a:buChar char="Ø"/>
            </a:pPr>
            <a:r>
              <a:rPr lang="et-EE" sz="2000" dirty="0"/>
              <a:t>Bussides olev info (kleebised)</a:t>
            </a:r>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latin typeface="Times New Roman" panose="02020603050405020304" pitchFamily="18" charset="0"/>
            </a:endParaRPr>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marL="0" indent="0" algn="just">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spTree>
    <p:extLst>
      <p:ext uri="{BB962C8B-B14F-4D97-AF65-F5344CB8AC3E}">
        <p14:creationId xmlns:p14="http://schemas.microsoft.com/office/powerpoint/2010/main" val="274636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7835" y="233517"/>
            <a:ext cx="9349482" cy="734437"/>
          </a:xfrm>
        </p:spPr>
        <p:txBody>
          <a:bodyPr>
            <a:normAutofit/>
          </a:bodyPr>
          <a:lstStyle/>
          <a:p>
            <a:r>
              <a:rPr lang="et-EE" sz="2400" dirty="0">
                <a:solidFill>
                  <a:schemeClr val="bg1"/>
                </a:solidFill>
              </a:rPr>
              <a:t>Maakonna avalikud bussiliinid (REM)</a:t>
            </a:r>
          </a:p>
        </p:txBody>
      </p:sp>
      <p:sp>
        <p:nvSpPr>
          <p:cNvPr id="3" name="Content Placeholder 2"/>
          <p:cNvSpPr>
            <a:spLocks noGrp="1"/>
          </p:cNvSpPr>
          <p:nvPr>
            <p:ph idx="1"/>
          </p:nvPr>
        </p:nvSpPr>
        <p:spPr>
          <a:xfrm>
            <a:off x="1300294" y="1327355"/>
            <a:ext cx="9918312" cy="4817806"/>
          </a:xfrm>
        </p:spPr>
        <p:txBody>
          <a:bodyPr anchor="t">
            <a:normAutofit/>
          </a:bodyPr>
          <a:lstStyle/>
          <a:p>
            <a:pPr lvl="1">
              <a:buClrTx/>
              <a:buFont typeface="Wingdings" panose="05000000000000000000" pitchFamily="2" charset="2"/>
              <a:buChar char="Ø"/>
            </a:pPr>
            <a:r>
              <a:rPr lang="et-EE" dirty="0"/>
              <a:t>Regionaal- ja Põllumajandusministeeriumi infopäev 10.04.2024</a:t>
            </a:r>
          </a:p>
          <a:p>
            <a:pPr lvl="1">
              <a:buClrTx/>
              <a:buFont typeface="Wingdings" panose="05000000000000000000" pitchFamily="2" charset="2"/>
              <a:buChar char="Ø"/>
            </a:pPr>
            <a:endParaRPr lang="et-EE" dirty="0"/>
          </a:p>
          <a:p>
            <a:pPr marL="457200" lvl="1" indent="0">
              <a:buClrTx/>
              <a:buNone/>
            </a:pPr>
            <a:endParaRPr lang="et-EE" dirty="0"/>
          </a:p>
          <a:p>
            <a:pPr lvl="1">
              <a:buClrTx/>
              <a:buFont typeface="Wingdings" panose="05000000000000000000" pitchFamily="2" charset="2"/>
              <a:buChar char="Ø"/>
            </a:pPr>
            <a:endParaRPr lang="et-EE" dirty="0">
              <a:latin typeface="Times New Roman" panose="02020603050405020304" pitchFamily="18" charset="0"/>
            </a:endParaRPr>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marL="0" indent="0" algn="just">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pic>
        <p:nvPicPr>
          <p:cNvPr id="5" name="Pilt 4">
            <a:extLst>
              <a:ext uri="{FF2B5EF4-FFF2-40B4-BE49-F238E27FC236}">
                <a16:creationId xmlns:a16="http://schemas.microsoft.com/office/drawing/2014/main" id="{DCD6FB23-8A7D-9FBE-D0D0-61B8387159C2}"/>
              </a:ext>
            </a:extLst>
          </p:cNvPr>
          <p:cNvPicPr>
            <a:picLocks noChangeAspect="1"/>
          </p:cNvPicPr>
          <p:nvPr/>
        </p:nvPicPr>
        <p:blipFill>
          <a:blip r:embed="rId3"/>
          <a:stretch>
            <a:fillRect/>
          </a:stretch>
        </p:blipFill>
        <p:spPr>
          <a:xfrm>
            <a:off x="3023773" y="1767154"/>
            <a:ext cx="8426024" cy="4557849"/>
          </a:xfrm>
          <a:prstGeom prst="rect">
            <a:avLst/>
          </a:prstGeom>
        </p:spPr>
      </p:pic>
    </p:spTree>
    <p:extLst>
      <p:ext uri="{BB962C8B-B14F-4D97-AF65-F5344CB8AC3E}">
        <p14:creationId xmlns:p14="http://schemas.microsoft.com/office/powerpoint/2010/main" val="374697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7835" y="233517"/>
            <a:ext cx="9349482" cy="734437"/>
          </a:xfrm>
        </p:spPr>
        <p:txBody>
          <a:bodyPr>
            <a:normAutofit/>
          </a:bodyPr>
          <a:lstStyle/>
          <a:p>
            <a:r>
              <a:rPr lang="et-EE" sz="2400" dirty="0">
                <a:solidFill>
                  <a:schemeClr val="bg1"/>
                </a:solidFill>
              </a:rPr>
              <a:t>Maakonna avalikud bussiliinid (REM)</a:t>
            </a:r>
          </a:p>
        </p:txBody>
      </p:sp>
      <p:sp>
        <p:nvSpPr>
          <p:cNvPr id="3" name="Content Placeholder 2"/>
          <p:cNvSpPr>
            <a:spLocks noGrp="1"/>
          </p:cNvSpPr>
          <p:nvPr>
            <p:ph idx="1"/>
          </p:nvPr>
        </p:nvSpPr>
        <p:spPr>
          <a:xfrm>
            <a:off x="1300294" y="1327355"/>
            <a:ext cx="9918312" cy="4817806"/>
          </a:xfrm>
        </p:spPr>
        <p:txBody>
          <a:bodyPr anchor="t">
            <a:normAutofit/>
          </a:bodyPr>
          <a:lstStyle/>
          <a:p>
            <a:pPr lvl="1">
              <a:buClrTx/>
              <a:buFont typeface="Wingdings" panose="05000000000000000000" pitchFamily="2" charset="2"/>
              <a:buChar char="Ø"/>
            </a:pPr>
            <a:r>
              <a:rPr lang="et-EE" dirty="0"/>
              <a:t>Regionaal- ja Põllumajandusministeeriumi infopäev 10.04.2024</a:t>
            </a:r>
          </a:p>
          <a:p>
            <a:pPr lvl="1">
              <a:buClrTx/>
              <a:buFont typeface="Wingdings" panose="05000000000000000000" pitchFamily="2" charset="2"/>
              <a:buChar char="Ø"/>
            </a:pPr>
            <a:endParaRPr lang="et-EE" dirty="0"/>
          </a:p>
          <a:p>
            <a:pPr marL="457200" lvl="1" indent="0">
              <a:buClrTx/>
              <a:buNone/>
            </a:pPr>
            <a:endParaRPr lang="et-EE" dirty="0"/>
          </a:p>
          <a:p>
            <a:pPr lvl="1">
              <a:buClrTx/>
              <a:buFont typeface="Wingdings" panose="05000000000000000000" pitchFamily="2" charset="2"/>
              <a:buChar char="Ø"/>
            </a:pPr>
            <a:endParaRPr lang="et-EE" dirty="0">
              <a:latin typeface="Times New Roman" panose="02020603050405020304" pitchFamily="18" charset="0"/>
            </a:endParaRPr>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marL="0" indent="0" algn="just">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pic>
        <p:nvPicPr>
          <p:cNvPr id="6" name="Pilt 5">
            <a:extLst>
              <a:ext uri="{FF2B5EF4-FFF2-40B4-BE49-F238E27FC236}">
                <a16:creationId xmlns:a16="http://schemas.microsoft.com/office/drawing/2014/main" id="{25A86033-BAFF-E4A4-6CFA-293465480743}"/>
              </a:ext>
            </a:extLst>
          </p:cNvPr>
          <p:cNvPicPr>
            <a:picLocks noChangeAspect="1"/>
          </p:cNvPicPr>
          <p:nvPr/>
        </p:nvPicPr>
        <p:blipFill>
          <a:blip r:embed="rId3"/>
          <a:stretch>
            <a:fillRect/>
          </a:stretch>
        </p:blipFill>
        <p:spPr>
          <a:xfrm>
            <a:off x="3154166" y="1844732"/>
            <a:ext cx="8257526" cy="4446929"/>
          </a:xfrm>
          <a:prstGeom prst="rect">
            <a:avLst/>
          </a:prstGeom>
        </p:spPr>
      </p:pic>
    </p:spTree>
    <p:extLst>
      <p:ext uri="{BB962C8B-B14F-4D97-AF65-F5344CB8AC3E}">
        <p14:creationId xmlns:p14="http://schemas.microsoft.com/office/powerpoint/2010/main" val="3311001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7835" y="233517"/>
            <a:ext cx="9349482" cy="734437"/>
          </a:xfrm>
        </p:spPr>
        <p:txBody>
          <a:bodyPr>
            <a:normAutofit/>
          </a:bodyPr>
          <a:lstStyle/>
          <a:p>
            <a:r>
              <a:rPr lang="et-EE" sz="2400" dirty="0">
                <a:solidFill>
                  <a:schemeClr val="bg1"/>
                </a:solidFill>
              </a:rPr>
              <a:t>Maakonna avalikud bussiliinid (REM)</a:t>
            </a:r>
          </a:p>
        </p:txBody>
      </p:sp>
      <p:sp>
        <p:nvSpPr>
          <p:cNvPr id="3" name="Content Placeholder 2"/>
          <p:cNvSpPr>
            <a:spLocks noGrp="1"/>
          </p:cNvSpPr>
          <p:nvPr>
            <p:ph idx="1"/>
          </p:nvPr>
        </p:nvSpPr>
        <p:spPr>
          <a:xfrm>
            <a:off x="1300294" y="1327355"/>
            <a:ext cx="9918312" cy="4817806"/>
          </a:xfrm>
        </p:spPr>
        <p:txBody>
          <a:bodyPr anchor="t">
            <a:normAutofit/>
          </a:bodyPr>
          <a:lstStyle/>
          <a:p>
            <a:pPr lvl="1">
              <a:buClrTx/>
              <a:buFont typeface="Wingdings" panose="05000000000000000000" pitchFamily="2" charset="2"/>
              <a:buChar char="Ø"/>
            </a:pPr>
            <a:r>
              <a:rPr lang="et-EE" dirty="0"/>
              <a:t>Regionaal- ja Põllumajandusministeeriumi infopäev 10.04.2024</a:t>
            </a:r>
          </a:p>
          <a:p>
            <a:pPr lvl="1">
              <a:buClrTx/>
              <a:buFont typeface="Wingdings" panose="05000000000000000000" pitchFamily="2" charset="2"/>
              <a:buChar char="Ø"/>
            </a:pPr>
            <a:endParaRPr lang="et-EE" dirty="0"/>
          </a:p>
          <a:p>
            <a:pPr marL="457200" lvl="1" indent="0">
              <a:buClrTx/>
              <a:buNone/>
            </a:pPr>
            <a:endParaRPr lang="et-EE" dirty="0"/>
          </a:p>
          <a:p>
            <a:pPr lvl="1">
              <a:buClrTx/>
              <a:buFont typeface="Wingdings" panose="05000000000000000000" pitchFamily="2" charset="2"/>
              <a:buChar char="Ø"/>
            </a:pPr>
            <a:endParaRPr lang="et-EE" dirty="0">
              <a:latin typeface="Times New Roman" panose="02020603050405020304" pitchFamily="18" charset="0"/>
            </a:endParaRPr>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lvl="1">
              <a:buClrTx/>
              <a:buFont typeface="Wingdings" panose="05000000000000000000" pitchFamily="2" charset="2"/>
              <a:buChar char="Ø"/>
            </a:pPr>
            <a:endParaRPr lang="et-EE" dirty="0"/>
          </a:p>
          <a:p>
            <a:pPr marL="0" indent="0" algn="just">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pic>
        <p:nvPicPr>
          <p:cNvPr id="5" name="Pilt 4">
            <a:extLst>
              <a:ext uri="{FF2B5EF4-FFF2-40B4-BE49-F238E27FC236}">
                <a16:creationId xmlns:a16="http://schemas.microsoft.com/office/drawing/2014/main" id="{221ED53C-8B0A-9CF3-88EF-2F1DA77A4EDE}"/>
              </a:ext>
            </a:extLst>
          </p:cNvPr>
          <p:cNvPicPr>
            <a:picLocks noChangeAspect="1"/>
          </p:cNvPicPr>
          <p:nvPr/>
        </p:nvPicPr>
        <p:blipFill>
          <a:blip r:embed="rId3"/>
          <a:stretch>
            <a:fillRect/>
          </a:stretch>
        </p:blipFill>
        <p:spPr>
          <a:xfrm>
            <a:off x="2897312" y="1745622"/>
            <a:ext cx="8819222" cy="4641303"/>
          </a:xfrm>
          <a:prstGeom prst="rect">
            <a:avLst/>
          </a:prstGeom>
        </p:spPr>
      </p:pic>
    </p:spTree>
    <p:extLst>
      <p:ext uri="{BB962C8B-B14F-4D97-AF65-F5344CB8AC3E}">
        <p14:creationId xmlns:p14="http://schemas.microsoft.com/office/powerpoint/2010/main" val="300933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ADF8944-D17A-4ED4-A615-DF9B90117369}"/>
              </a:ext>
            </a:extLst>
          </p:cNvPr>
          <p:cNvSpPr>
            <a:spLocks noGrp="1"/>
          </p:cNvSpPr>
          <p:nvPr>
            <p:ph type="title"/>
          </p:nvPr>
        </p:nvSpPr>
        <p:spPr/>
        <p:txBody>
          <a:bodyPr/>
          <a:lstStyle/>
          <a:p>
            <a:r>
              <a:rPr lang="et-EE" dirty="0"/>
              <a:t>Tänan!</a:t>
            </a:r>
          </a:p>
        </p:txBody>
      </p:sp>
      <p:pic>
        <p:nvPicPr>
          <p:cNvPr id="5" name="Sisu kohatäide 4">
            <a:extLst>
              <a:ext uri="{FF2B5EF4-FFF2-40B4-BE49-F238E27FC236}">
                <a16:creationId xmlns:a16="http://schemas.microsoft.com/office/drawing/2014/main" id="{03C8E17A-0738-462B-AFB5-42AFB1673D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9621"/>
            <a:ext cx="8534400" cy="2356122"/>
          </a:xfrm>
        </p:spPr>
      </p:pic>
    </p:spTree>
    <p:extLst>
      <p:ext uri="{BB962C8B-B14F-4D97-AF65-F5344CB8AC3E}">
        <p14:creationId xmlns:p14="http://schemas.microsoft.com/office/powerpoint/2010/main" val="361451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93" y="224972"/>
            <a:ext cx="10483450" cy="1596571"/>
          </a:xfrm>
        </p:spPr>
        <p:txBody>
          <a:bodyPr>
            <a:normAutofit/>
          </a:bodyPr>
          <a:lstStyle/>
          <a:p>
            <a:pPr lvl="1">
              <a:lnSpc>
                <a:spcPct val="150000"/>
              </a:lnSpc>
              <a:spcAft>
                <a:spcPts val="800"/>
              </a:spcAft>
              <a:buClr>
                <a:schemeClr val="bg1"/>
              </a:buClr>
            </a:pPr>
            <a:r>
              <a:rPr lang="et-EE" sz="2400" kern="10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Siseliinide ülevaade (KOVid) </a:t>
            </a:r>
            <a:endParaRPr lang="et-EE" sz="240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Sisu kohatäide 4">
            <a:extLst>
              <a:ext uri="{FF2B5EF4-FFF2-40B4-BE49-F238E27FC236}">
                <a16:creationId xmlns:a16="http://schemas.microsoft.com/office/drawing/2014/main" id="{C3AEE959-20E8-D698-05F0-4AE5B6F3E4D9}"/>
              </a:ext>
            </a:extLst>
          </p:cNvPr>
          <p:cNvPicPr>
            <a:picLocks noGrp="1" noChangeAspect="1"/>
          </p:cNvPicPr>
          <p:nvPr>
            <p:ph idx="1"/>
          </p:nvPr>
        </p:nvPicPr>
        <p:blipFill>
          <a:blip r:embed="rId3"/>
          <a:stretch>
            <a:fillRect/>
          </a:stretch>
        </p:blipFill>
        <p:spPr>
          <a:xfrm>
            <a:off x="3592945" y="1394336"/>
            <a:ext cx="4886037" cy="5041338"/>
          </a:xfrm>
        </p:spPr>
      </p:pic>
    </p:spTree>
    <p:extLst>
      <p:ext uri="{BB962C8B-B14F-4D97-AF65-F5344CB8AC3E}">
        <p14:creationId xmlns:p14="http://schemas.microsoft.com/office/powerpoint/2010/main" val="297870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a:bodyPr>
          <a:lstStyle/>
          <a:p>
            <a:r>
              <a:rPr lang="et-EE" sz="2400" dirty="0">
                <a:solidFill>
                  <a:schemeClr val="bg1"/>
                </a:solidFill>
              </a:rPr>
              <a:t>Jõelähtme valla avalikud siseliinid</a:t>
            </a:r>
          </a:p>
        </p:txBody>
      </p:sp>
      <p:sp>
        <p:nvSpPr>
          <p:cNvPr id="3" name="Content Placeholder 2"/>
          <p:cNvSpPr>
            <a:spLocks noGrp="1"/>
          </p:cNvSpPr>
          <p:nvPr>
            <p:ph idx="1"/>
          </p:nvPr>
        </p:nvSpPr>
        <p:spPr>
          <a:xfrm>
            <a:off x="1300294" y="1327355"/>
            <a:ext cx="9918312" cy="5165912"/>
          </a:xfrm>
        </p:spPr>
        <p:txBody>
          <a:bodyPr anchor="t">
            <a:normAutofit fontScale="92500" lnSpcReduction="10000"/>
          </a:bodyPr>
          <a:lstStyle/>
          <a:p>
            <a:pPr>
              <a:buClrTx/>
              <a:buFont typeface="Wingdings" panose="05000000000000000000" pitchFamily="2" charset="2"/>
              <a:buChar char="Ø"/>
            </a:pPr>
            <a:r>
              <a:rPr lang="fi-FI" dirty="0"/>
              <a:t>Harju maakonna Jõelähtme </a:t>
            </a:r>
            <a:r>
              <a:rPr lang="fi-FI" dirty="0" err="1"/>
              <a:t>valla</a:t>
            </a:r>
            <a:r>
              <a:rPr lang="fi-FI" dirty="0"/>
              <a:t> </a:t>
            </a:r>
            <a:r>
              <a:rPr lang="fi-FI" dirty="0" err="1"/>
              <a:t>bussiliinide</a:t>
            </a:r>
            <a:r>
              <a:rPr lang="fi-FI" dirty="0"/>
              <a:t> </a:t>
            </a:r>
            <a:r>
              <a:rPr lang="fi-FI" dirty="0" err="1"/>
              <a:t>avaliku</a:t>
            </a:r>
            <a:r>
              <a:rPr lang="fi-FI" dirty="0"/>
              <a:t> </a:t>
            </a:r>
            <a:r>
              <a:rPr lang="fi-FI" dirty="0" err="1"/>
              <a:t>teenindamise</a:t>
            </a:r>
            <a:r>
              <a:rPr lang="fi-FI" dirty="0"/>
              <a:t> </a:t>
            </a:r>
            <a:r>
              <a:rPr lang="fi-FI" dirty="0" err="1"/>
              <a:t>leping</a:t>
            </a:r>
            <a:r>
              <a:rPr lang="fi-FI" dirty="0"/>
              <a:t> </a:t>
            </a:r>
            <a:r>
              <a:rPr lang="et-EE" dirty="0"/>
              <a:t>nr 2-8/21010</a:t>
            </a:r>
          </a:p>
          <a:p>
            <a:pPr lvl="1">
              <a:buClrTx/>
              <a:buFont typeface="Wingdings" panose="05000000000000000000" pitchFamily="2" charset="2"/>
              <a:buChar char="Ø"/>
            </a:pPr>
            <a:r>
              <a:rPr lang="et-EE" dirty="0"/>
              <a:t>Kehtib alates 01.09.2021 kuni 30.08.2026</a:t>
            </a:r>
          </a:p>
          <a:p>
            <a:pPr lvl="1">
              <a:buClrTx/>
              <a:buFont typeface="Wingdings" panose="05000000000000000000" pitchFamily="2" charset="2"/>
              <a:buChar char="Ø"/>
            </a:pPr>
            <a:r>
              <a:rPr lang="et-EE" dirty="0"/>
              <a:t>Veoteenuse osutaja AS GoBus</a:t>
            </a:r>
          </a:p>
          <a:p>
            <a:pPr lvl="1">
              <a:buClrTx/>
              <a:buFont typeface="Wingdings" panose="05000000000000000000" pitchFamily="2" charset="2"/>
              <a:buChar char="Ø"/>
            </a:pPr>
            <a:r>
              <a:rPr lang="et-EE" dirty="0"/>
              <a:t>ATL alus riigihange nr 232266, keskuse ja valla vaheline haldusleping Jõelähtme valla Ühistranspordiseadusest tulenevate ülesannete üleandmiseks nr 2-8.1/8</a:t>
            </a:r>
          </a:p>
          <a:p>
            <a:pPr marL="457200" lvl="1" indent="0">
              <a:buClrTx/>
              <a:buNone/>
            </a:pPr>
            <a:endParaRPr lang="et-EE" dirty="0"/>
          </a:p>
          <a:p>
            <a:pPr>
              <a:buClrTx/>
              <a:buFont typeface="Wingdings" panose="05000000000000000000" pitchFamily="2" charset="2"/>
              <a:buChar char="Ø"/>
            </a:pPr>
            <a:r>
              <a:rPr lang="et-EE" dirty="0"/>
              <a:t>Tegevuskava. 2024.a tegevuskava kinnitatud 19.02.2024 </a:t>
            </a:r>
          </a:p>
          <a:p>
            <a:pPr lvl="1">
              <a:buClrTx/>
              <a:buFont typeface="Wingdings" panose="05000000000000000000" pitchFamily="2" charset="2"/>
              <a:buChar char="Ø"/>
            </a:pPr>
            <a:r>
              <a:rPr lang="et-EE" dirty="0"/>
              <a:t>Vald tagab Keskusele Haldusülesannete täitmiseks Tegevuskava Lisas 1 nimetatud Jõelähtme valla siseliinide korraldamisega seotud ühistranspordi dotatsiooni summas  549 958,25€.</a:t>
            </a:r>
          </a:p>
          <a:p>
            <a:pPr lvl="1">
              <a:buClrTx/>
              <a:buFont typeface="Wingdings" panose="05000000000000000000" pitchFamily="2" charset="2"/>
              <a:buChar char="Ø"/>
            </a:pPr>
            <a:endParaRPr lang="et-EE" dirty="0"/>
          </a:p>
          <a:p>
            <a:pPr>
              <a:buClrTx/>
              <a:buFont typeface="Wingdings" panose="05000000000000000000" pitchFamily="2" charset="2"/>
              <a:buChar char="Ø"/>
            </a:pPr>
            <a:r>
              <a:rPr lang="et-EE" dirty="0"/>
              <a:t>Avalikel vallaliinidel kehtivad Harju maakonna avalike maakonnaliinide piletitsoonid, piletihinnad, sõidusoodustused ja sõidusoodustust tõendavad dokumendid ning riiklikult kehtestatud tasuta sõiduõigus.</a:t>
            </a:r>
          </a:p>
          <a:p>
            <a:pPr marL="0" indent="0" algn="just">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spTree>
    <p:extLst>
      <p:ext uri="{BB962C8B-B14F-4D97-AF65-F5344CB8AC3E}">
        <p14:creationId xmlns:p14="http://schemas.microsoft.com/office/powerpoint/2010/main" val="411168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a:bodyPr>
          <a:lstStyle/>
          <a:p>
            <a:r>
              <a:rPr lang="et-EE" sz="2400" dirty="0">
                <a:solidFill>
                  <a:schemeClr val="bg1"/>
                </a:solidFill>
              </a:rPr>
              <a:t>Jõelähtme valla avalikud siseliinid</a:t>
            </a:r>
          </a:p>
        </p:txBody>
      </p:sp>
      <p:sp>
        <p:nvSpPr>
          <p:cNvPr id="3" name="Content Placeholder 2"/>
          <p:cNvSpPr>
            <a:spLocks noGrp="1"/>
          </p:cNvSpPr>
          <p:nvPr>
            <p:ph idx="1"/>
          </p:nvPr>
        </p:nvSpPr>
        <p:spPr>
          <a:xfrm>
            <a:off x="1300294" y="1327355"/>
            <a:ext cx="9918312" cy="4817806"/>
          </a:xfrm>
        </p:spPr>
        <p:txBody>
          <a:bodyPr anchor="t">
            <a:normAutofit/>
          </a:bodyPr>
          <a:lstStyle/>
          <a:p>
            <a:pPr lvl="1">
              <a:buClrTx/>
              <a:buFont typeface="Wingdings" panose="05000000000000000000" pitchFamily="2" charset="2"/>
              <a:buChar char="Ø"/>
            </a:pPr>
            <a:endParaRPr lang="et-EE" dirty="0"/>
          </a:p>
          <a:p>
            <a:pPr marL="0" indent="0" algn="just">
              <a:buClrTx/>
              <a:buNone/>
            </a:pPr>
            <a:endParaRPr lang="et-EE" dirty="0"/>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pic>
        <p:nvPicPr>
          <p:cNvPr id="5" name="Pilt 4">
            <a:extLst>
              <a:ext uri="{FF2B5EF4-FFF2-40B4-BE49-F238E27FC236}">
                <a16:creationId xmlns:a16="http://schemas.microsoft.com/office/drawing/2014/main" id="{52FB34CB-E76A-99E1-39D0-15B6D0016CC7}"/>
              </a:ext>
            </a:extLst>
          </p:cNvPr>
          <p:cNvPicPr>
            <a:picLocks noChangeAspect="1"/>
          </p:cNvPicPr>
          <p:nvPr/>
        </p:nvPicPr>
        <p:blipFill>
          <a:blip r:embed="rId3"/>
          <a:stretch>
            <a:fillRect/>
          </a:stretch>
        </p:blipFill>
        <p:spPr>
          <a:xfrm>
            <a:off x="1134874" y="1177678"/>
            <a:ext cx="9299364" cy="4102244"/>
          </a:xfrm>
          <a:prstGeom prst="rect">
            <a:avLst/>
          </a:prstGeom>
        </p:spPr>
      </p:pic>
    </p:spTree>
    <p:extLst>
      <p:ext uri="{BB962C8B-B14F-4D97-AF65-F5344CB8AC3E}">
        <p14:creationId xmlns:p14="http://schemas.microsoft.com/office/powerpoint/2010/main" val="331775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fontScale="90000"/>
          </a:bodyPr>
          <a:lstStyle/>
          <a:p>
            <a:r>
              <a:rPr lang="et-EE" sz="2400" dirty="0">
                <a:solidFill>
                  <a:schemeClr val="bg1"/>
                </a:solidFill>
              </a:rPr>
              <a:t>Jõelähtme valla avalikud siseliinid - sõidukid</a:t>
            </a:r>
          </a:p>
        </p:txBody>
      </p:sp>
      <p:sp>
        <p:nvSpPr>
          <p:cNvPr id="3" name="Content Placeholder 2"/>
          <p:cNvSpPr>
            <a:spLocks noGrp="1"/>
          </p:cNvSpPr>
          <p:nvPr>
            <p:ph idx="1"/>
          </p:nvPr>
        </p:nvSpPr>
        <p:spPr>
          <a:xfrm>
            <a:off x="1300294" y="1327355"/>
            <a:ext cx="9918312" cy="4817806"/>
          </a:xfrm>
        </p:spPr>
        <p:txBody>
          <a:bodyPr anchor="t">
            <a:normAutofit lnSpcReduction="10000"/>
          </a:bodyPr>
          <a:lstStyle/>
          <a:p>
            <a:pPr>
              <a:buClrTx/>
              <a:buFont typeface="Wingdings" panose="05000000000000000000" pitchFamily="2" charset="2"/>
              <a:buChar char="Ø"/>
            </a:pPr>
            <a:r>
              <a:rPr lang="et-EE" dirty="0"/>
              <a:t>ATL alusel teenindatakse siseliine kokku kaheksa sõidukiga.</a:t>
            </a:r>
          </a:p>
          <a:p>
            <a:pPr lvl="1">
              <a:buClrTx/>
              <a:buFont typeface="Wingdings" panose="05000000000000000000" pitchFamily="2" charset="2"/>
              <a:buChar char="Ø"/>
            </a:pPr>
            <a:r>
              <a:rPr lang="et-EE" sz="1600" dirty="0">
                <a:effectLst/>
                <a:latin typeface="Times New Roman" panose="02020603050405020304" pitchFamily="18" charset="0"/>
                <a:ea typeface="Times New Roman" panose="02020603050405020304" pitchFamily="18" charset="0"/>
              </a:rPr>
              <a:t>Buss 1= väikebuss. </a:t>
            </a:r>
            <a:r>
              <a:rPr lang="et-EE" sz="1600" dirty="0">
                <a:latin typeface="Times New Roman" panose="02020603050405020304" pitchFamily="18" charset="0"/>
                <a:ea typeface="Times New Roman" panose="02020603050405020304" pitchFamily="18" charset="0"/>
              </a:rPr>
              <a:t>Minimaalselt 15 istekohta, </a:t>
            </a:r>
            <a:r>
              <a:rPr lang="et-EE" sz="1600" dirty="0">
                <a:effectLst/>
                <a:latin typeface="Times New Roman" panose="02020603050405020304" pitchFamily="18" charset="0"/>
                <a:ea typeface="Times New Roman" panose="02020603050405020304" pitchFamily="18" charset="0"/>
              </a:rPr>
              <a:t>sõitjakohtade arv vähemalt 21. </a:t>
            </a:r>
          </a:p>
          <a:p>
            <a:pPr lvl="1">
              <a:buClrTx/>
              <a:buFont typeface="Wingdings" panose="05000000000000000000" pitchFamily="2" charset="2"/>
              <a:buChar char="Ø"/>
            </a:pPr>
            <a:r>
              <a:rPr lang="et-EE" sz="1600" dirty="0">
                <a:latin typeface="Times New Roman" panose="02020603050405020304" pitchFamily="18" charset="0"/>
                <a:ea typeface="Times New Roman" panose="02020603050405020304" pitchFamily="18" charset="0"/>
              </a:rPr>
              <a:t>Buss 3 = normaalbuss. Minimaalselt 43 istekohta ja seisukohtade arv vähemalt 18. </a:t>
            </a:r>
          </a:p>
          <a:p>
            <a:pPr lvl="1">
              <a:buClrTx/>
              <a:buFont typeface="Wingdings" panose="05000000000000000000" pitchFamily="2" charset="2"/>
              <a:buChar char="Ø"/>
            </a:pPr>
            <a:r>
              <a:rPr lang="et-EE" sz="1600" dirty="0">
                <a:latin typeface="Times New Roman" panose="02020603050405020304" pitchFamily="18" charset="0"/>
              </a:rPr>
              <a:t>Ükski buss ei või mitte ühelgi hetkel ATL täitmise perioodil olla vanem kui 8 aastat.</a:t>
            </a:r>
          </a:p>
          <a:p>
            <a:pPr lvl="1">
              <a:buClrTx/>
              <a:buFont typeface="Wingdings" panose="05000000000000000000" pitchFamily="2" charset="2"/>
              <a:buChar char="Ø"/>
            </a:pPr>
            <a:r>
              <a:rPr lang="et-EE" sz="1600" dirty="0">
                <a:latin typeface="Times New Roman" panose="02020603050405020304" pitchFamily="18" charset="0"/>
              </a:rPr>
              <a:t>Mootorkütuse liik – diisel.</a:t>
            </a:r>
          </a:p>
          <a:p>
            <a:pPr marL="0" indent="0" algn="just">
              <a:buClrTx/>
              <a:buNone/>
            </a:pPr>
            <a:endParaRPr lang="et-EE" dirty="0"/>
          </a:p>
          <a:p>
            <a:pPr algn="just">
              <a:buClrTx/>
              <a:buFont typeface="Wingdings" panose="05000000000000000000" pitchFamily="2" charset="2"/>
              <a:buChar char="Ø"/>
            </a:pPr>
            <a:r>
              <a:rPr lang="et-EE" dirty="0"/>
              <a:t>Piletimüügiseadmed</a:t>
            </a:r>
          </a:p>
          <a:p>
            <a:pPr algn="just">
              <a:buClrTx/>
              <a:buFont typeface="Wingdings" panose="05000000000000000000" pitchFamily="2" charset="2"/>
              <a:buChar char="Ø"/>
            </a:pPr>
            <a:r>
              <a:rPr lang="et-EE" dirty="0"/>
              <a:t>Turvavööd</a:t>
            </a:r>
          </a:p>
          <a:p>
            <a:pPr algn="just">
              <a:buClrTx/>
              <a:buFont typeface="Wingdings" panose="05000000000000000000" pitchFamily="2" charset="2"/>
              <a:buChar char="Ø"/>
            </a:pPr>
            <a:r>
              <a:rPr lang="et-EE" dirty="0"/>
              <a:t>Talverehvid</a:t>
            </a:r>
          </a:p>
          <a:p>
            <a:pPr algn="just">
              <a:buClrTx/>
              <a:buFont typeface="Wingdings" panose="05000000000000000000" pitchFamily="2" charset="2"/>
              <a:buChar char="Ø"/>
            </a:pPr>
            <a:r>
              <a:rPr lang="et-EE" dirty="0"/>
              <a:t>Pardakaamerad (salong, esikaamera)</a:t>
            </a:r>
          </a:p>
          <a:p>
            <a:pPr algn="just">
              <a:buClrTx/>
              <a:buFont typeface="Wingdings" panose="05000000000000000000" pitchFamily="2" charset="2"/>
              <a:buChar char="Ø"/>
            </a:pPr>
            <a:r>
              <a:rPr lang="et-EE" dirty="0" err="1"/>
              <a:t>Liininr</a:t>
            </a:r>
            <a:r>
              <a:rPr lang="et-EE" dirty="0"/>
              <a:t> ja nime välistablood</a:t>
            </a:r>
          </a:p>
          <a:p>
            <a:pPr algn="just">
              <a:buClrTx/>
              <a:buFont typeface="Wingdings" panose="05000000000000000000" pitchFamily="2" charset="2"/>
              <a:buChar char="Ø"/>
            </a:pPr>
            <a:r>
              <a:rPr lang="et-EE" dirty="0"/>
              <a:t>Kliimaseade, konditsioneer</a:t>
            </a:r>
          </a:p>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spTree>
    <p:extLst>
      <p:ext uri="{BB962C8B-B14F-4D97-AF65-F5344CB8AC3E}">
        <p14:creationId xmlns:p14="http://schemas.microsoft.com/office/powerpoint/2010/main" val="181647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a:bodyPr>
          <a:lstStyle/>
          <a:p>
            <a:r>
              <a:rPr lang="et-EE" sz="2400" dirty="0">
                <a:solidFill>
                  <a:schemeClr val="bg1"/>
                </a:solidFill>
              </a:rPr>
              <a:t>Jõelähtme valla avalikud siseliinid</a:t>
            </a:r>
          </a:p>
        </p:txBody>
      </p:sp>
      <p:sp>
        <p:nvSpPr>
          <p:cNvPr id="3" name="Content Placeholder 2"/>
          <p:cNvSpPr>
            <a:spLocks noGrp="1"/>
          </p:cNvSpPr>
          <p:nvPr>
            <p:ph idx="1"/>
          </p:nvPr>
        </p:nvSpPr>
        <p:spPr>
          <a:xfrm>
            <a:off x="1300294" y="1327355"/>
            <a:ext cx="9918312" cy="4817806"/>
          </a:xfrm>
        </p:spPr>
        <p:txBody>
          <a:bodyPr anchor="t">
            <a:normAutofit/>
          </a:bodyPr>
          <a:lstStyle/>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pic>
        <p:nvPicPr>
          <p:cNvPr id="5" name="Pilt 4">
            <a:extLst>
              <a:ext uri="{FF2B5EF4-FFF2-40B4-BE49-F238E27FC236}">
                <a16:creationId xmlns:a16="http://schemas.microsoft.com/office/drawing/2014/main" id="{BF65533B-6AC7-9A33-4786-F8167BA2C756}"/>
              </a:ext>
            </a:extLst>
          </p:cNvPr>
          <p:cNvPicPr>
            <a:picLocks noChangeAspect="1"/>
          </p:cNvPicPr>
          <p:nvPr/>
        </p:nvPicPr>
        <p:blipFill>
          <a:blip r:embed="rId3"/>
          <a:stretch>
            <a:fillRect/>
          </a:stretch>
        </p:blipFill>
        <p:spPr>
          <a:xfrm>
            <a:off x="2532694" y="0"/>
            <a:ext cx="7126612" cy="6858000"/>
          </a:xfrm>
          <a:prstGeom prst="rect">
            <a:avLst/>
          </a:prstGeom>
        </p:spPr>
      </p:pic>
    </p:spTree>
    <p:extLst>
      <p:ext uri="{BB962C8B-B14F-4D97-AF65-F5344CB8AC3E}">
        <p14:creationId xmlns:p14="http://schemas.microsoft.com/office/powerpoint/2010/main" val="395226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a:bodyPr>
          <a:lstStyle/>
          <a:p>
            <a:r>
              <a:rPr lang="et-EE" sz="2400" dirty="0">
                <a:solidFill>
                  <a:schemeClr val="bg1"/>
                </a:solidFill>
              </a:rPr>
              <a:t>Jõelähtme valla avalikud siseliinid</a:t>
            </a:r>
          </a:p>
        </p:txBody>
      </p:sp>
      <p:sp>
        <p:nvSpPr>
          <p:cNvPr id="3" name="Content Placeholder 2"/>
          <p:cNvSpPr>
            <a:spLocks noGrp="1"/>
          </p:cNvSpPr>
          <p:nvPr>
            <p:ph idx="1"/>
          </p:nvPr>
        </p:nvSpPr>
        <p:spPr>
          <a:xfrm>
            <a:off x="1300294" y="1327355"/>
            <a:ext cx="9918312" cy="4817806"/>
          </a:xfrm>
        </p:spPr>
        <p:txBody>
          <a:bodyPr anchor="t">
            <a:normAutofit/>
          </a:bodyPr>
          <a:lstStyle/>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pic>
        <p:nvPicPr>
          <p:cNvPr id="5" name="Pilt 4">
            <a:extLst>
              <a:ext uri="{FF2B5EF4-FFF2-40B4-BE49-F238E27FC236}">
                <a16:creationId xmlns:a16="http://schemas.microsoft.com/office/drawing/2014/main" id="{90338B04-7D20-8AF9-3F2C-E6EFBDD82F79}"/>
              </a:ext>
            </a:extLst>
          </p:cNvPr>
          <p:cNvPicPr>
            <a:picLocks noChangeAspect="1"/>
          </p:cNvPicPr>
          <p:nvPr/>
        </p:nvPicPr>
        <p:blipFill>
          <a:blip r:embed="rId3"/>
          <a:stretch>
            <a:fillRect/>
          </a:stretch>
        </p:blipFill>
        <p:spPr>
          <a:xfrm>
            <a:off x="0" y="1002187"/>
            <a:ext cx="12192000" cy="4853626"/>
          </a:xfrm>
          <a:prstGeom prst="rect">
            <a:avLst/>
          </a:prstGeom>
        </p:spPr>
      </p:pic>
    </p:spTree>
    <p:extLst>
      <p:ext uri="{BB962C8B-B14F-4D97-AF65-F5344CB8AC3E}">
        <p14:creationId xmlns:p14="http://schemas.microsoft.com/office/powerpoint/2010/main" val="380239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4517" y="233517"/>
            <a:ext cx="7428579" cy="734437"/>
          </a:xfrm>
        </p:spPr>
        <p:txBody>
          <a:bodyPr>
            <a:normAutofit/>
          </a:bodyPr>
          <a:lstStyle/>
          <a:p>
            <a:r>
              <a:rPr lang="et-EE" sz="2400" dirty="0">
                <a:solidFill>
                  <a:schemeClr val="bg1"/>
                </a:solidFill>
              </a:rPr>
              <a:t>Jõelähtme valla avalikud siseliinid</a:t>
            </a:r>
          </a:p>
        </p:txBody>
      </p:sp>
      <p:sp>
        <p:nvSpPr>
          <p:cNvPr id="3" name="Content Placeholder 2"/>
          <p:cNvSpPr>
            <a:spLocks noGrp="1"/>
          </p:cNvSpPr>
          <p:nvPr>
            <p:ph idx="1"/>
          </p:nvPr>
        </p:nvSpPr>
        <p:spPr>
          <a:xfrm>
            <a:off x="1300294" y="1327355"/>
            <a:ext cx="9918312" cy="4817806"/>
          </a:xfrm>
        </p:spPr>
        <p:txBody>
          <a:bodyPr anchor="t">
            <a:normAutofit/>
          </a:bodyPr>
          <a:lstStyle/>
          <a:p>
            <a:pPr algn="just">
              <a:buClrTx/>
              <a:buFont typeface="Wingdings" panose="05000000000000000000" pitchFamily="2" charset="2"/>
              <a:buChar char="Ø"/>
            </a:pPr>
            <a:endParaRPr lang="et-EE" dirty="0"/>
          </a:p>
          <a:p>
            <a:pPr algn="just">
              <a:buClrTx/>
              <a:buFont typeface="Wingdings" panose="05000000000000000000" pitchFamily="2" charset="2"/>
              <a:buChar char="Ø"/>
            </a:pPr>
            <a:endParaRPr lang="et-EE" sz="1800" dirty="0"/>
          </a:p>
          <a:p>
            <a:pPr>
              <a:buClrTx/>
              <a:buFont typeface="Wingdings" panose="05000000000000000000" pitchFamily="2" charset="2"/>
              <a:buChar char="Ø"/>
            </a:pPr>
            <a:endParaRPr lang="et-EE" sz="2400" dirty="0"/>
          </a:p>
          <a:p>
            <a:endParaRPr lang="et-EE" dirty="0"/>
          </a:p>
        </p:txBody>
      </p:sp>
      <p:pic>
        <p:nvPicPr>
          <p:cNvPr id="6" name="Pilt 5">
            <a:extLst>
              <a:ext uri="{FF2B5EF4-FFF2-40B4-BE49-F238E27FC236}">
                <a16:creationId xmlns:a16="http://schemas.microsoft.com/office/drawing/2014/main" id="{A3760AF1-66E7-29DE-7430-3D8FCD36AE64}"/>
              </a:ext>
            </a:extLst>
          </p:cNvPr>
          <p:cNvPicPr>
            <a:picLocks noChangeAspect="1"/>
          </p:cNvPicPr>
          <p:nvPr/>
        </p:nvPicPr>
        <p:blipFill>
          <a:blip r:embed="rId3"/>
          <a:stretch>
            <a:fillRect/>
          </a:stretch>
        </p:blipFill>
        <p:spPr>
          <a:xfrm>
            <a:off x="422787" y="1657514"/>
            <a:ext cx="10859022" cy="1390485"/>
          </a:xfrm>
          <a:prstGeom prst="rect">
            <a:avLst/>
          </a:prstGeom>
        </p:spPr>
      </p:pic>
      <p:pic>
        <p:nvPicPr>
          <p:cNvPr id="8" name="Pilt 7">
            <a:extLst>
              <a:ext uri="{FF2B5EF4-FFF2-40B4-BE49-F238E27FC236}">
                <a16:creationId xmlns:a16="http://schemas.microsoft.com/office/drawing/2014/main" id="{60CE4FDF-ED49-2091-4B0A-FF326740AF0C}"/>
              </a:ext>
            </a:extLst>
          </p:cNvPr>
          <p:cNvPicPr>
            <a:picLocks noChangeAspect="1"/>
          </p:cNvPicPr>
          <p:nvPr/>
        </p:nvPicPr>
        <p:blipFill>
          <a:blip r:embed="rId4"/>
          <a:stretch>
            <a:fillRect/>
          </a:stretch>
        </p:blipFill>
        <p:spPr>
          <a:xfrm>
            <a:off x="422786" y="3518854"/>
            <a:ext cx="6194323" cy="1268040"/>
          </a:xfrm>
          <a:prstGeom prst="rect">
            <a:avLst/>
          </a:prstGeom>
        </p:spPr>
      </p:pic>
    </p:spTree>
    <p:extLst>
      <p:ext uri="{BB962C8B-B14F-4D97-AF65-F5344CB8AC3E}">
        <p14:creationId xmlns:p14="http://schemas.microsoft.com/office/powerpoint/2010/main" val="925113578"/>
      </p:ext>
    </p:extLst>
  </p:cSld>
  <p:clrMapOvr>
    <a:masterClrMapping/>
  </p:clrMapOvr>
</p:sld>
</file>

<file path=ppt/theme/theme1.xml><?xml version="1.0" encoding="utf-8"?>
<a:theme xmlns:a="http://schemas.openxmlformats.org/drawingml/2006/main" name="Lõige">
  <a:themeElements>
    <a:clrScheme name="Lõig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Lõig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õig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6061AF5DE924B4C86B9623C07944A2B" ma:contentTypeVersion="7" ma:contentTypeDescription="Loo uus dokument" ma:contentTypeScope="" ma:versionID="db62f62b56f257246237ac96794ed893">
  <xsd:schema xmlns:xsd="http://www.w3.org/2001/XMLSchema" xmlns:xs="http://www.w3.org/2001/XMLSchema" xmlns:p="http://schemas.microsoft.com/office/2006/metadata/properties" xmlns:ns3="579208dc-7f74-4a82-99c0-9da9f5c314fc" targetNamespace="http://schemas.microsoft.com/office/2006/metadata/properties" ma:root="true" ma:fieldsID="7354ef141c06c4ea0a3d69019c2b2019" ns3:_="">
    <xsd:import namespace="579208dc-7f74-4a82-99c0-9da9f5c314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208dc-7f74-4a82-99c0-9da9f5c31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F39AF0-5BC9-423C-90A1-F99179138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208dc-7f74-4a82-99c0-9da9f5c31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D2E238-E6CF-47DB-B4D6-419BA9B28C8C}">
  <ds:schemaRefs>
    <ds:schemaRef ds:uri="http://purl.org/dc/terms/"/>
    <ds:schemaRef ds:uri="http://www.w3.org/XML/1998/namespace"/>
    <ds:schemaRef ds:uri="579208dc-7f74-4a82-99c0-9da9f5c314fc"/>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5AD52D63-7ADE-44AA-9A1E-E865A786B9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3382</TotalTime>
  <Words>1489</Words>
  <Application>Microsoft Office PowerPoint</Application>
  <PresentationFormat>Laiekraan</PresentationFormat>
  <Paragraphs>397</Paragraphs>
  <Slides>26</Slides>
  <Notes>24</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26</vt:i4>
      </vt:variant>
    </vt:vector>
  </HeadingPairs>
  <TitlesOfParts>
    <vt:vector size="35" baseType="lpstr">
      <vt:lpstr>Aptos</vt:lpstr>
      <vt:lpstr>Aptos Narrow</vt:lpstr>
      <vt:lpstr>Calibri</vt:lpstr>
      <vt:lpstr>Century Gothic</vt:lpstr>
      <vt:lpstr>Open Sans</vt:lpstr>
      <vt:lpstr>Times New Roman</vt:lpstr>
      <vt:lpstr>Wingdings</vt:lpstr>
      <vt:lpstr>Wingdings 3</vt:lpstr>
      <vt:lpstr>Lõige</vt:lpstr>
      <vt:lpstr>MTÜ PÕHJA-EESTI ÜHISTRANSPORDIKESKUS</vt:lpstr>
      <vt:lpstr>PowerPointi esitlus</vt:lpstr>
      <vt:lpstr>Siseliinide ülevaade (KOVid) </vt:lpstr>
      <vt:lpstr>Jõelähtme valla avalikud siseliinid</vt:lpstr>
      <vt:lpstr>Jõelähtme valla avalikud siseliinid</vt:lpstr>
      <vt:lpstr>Jõelähtme valla avalikud siseliinid - sõidukid</vt:lpstr>
      <vt:lpstr>Jõelähtme valla avalikud siseliinid</vt:lpstr>
      <vt:lpstr>Jõelähtme valla avalikud siseliinid</vt:lpstr>
      <vt:lpstr>Jõelähtme valla avalikud siseliinid</vt:lpstr>
      <vt:lpstr>SISELIINIDE PLANEERIMISE ALUSED (1)</vt:lpstr>
      <vt:lpstr>SISELIINIDE PLANEERIMISE ALUSED (2)</vt:lpstr>
      <vt:lpstr>SISELIINIDE PLANEERIMISE ALUSED (3)</vt:lpstr>
      <vt:lpstr>PowerPointi esitlus</vt:lpstr>
      <vt:lpstr>Maakonna avalikud bussiliinid</vt:lpstr>
      <vt:lpstr>MAAKONNA AVALIKUD BUSSILIINID</vt:lpstr>
      <vt:lpstr>MAAKONNA AVALIKUD BUSSILIINID – 2024 planeeritud töömaht</vt:lpstr>
      <vt:lpstr>Maakonna avalikud bussiliinid 2024.a toimetamised (1)</vt:lpstr>
      <vt:lpstr>Ühendusi klassides</vt:lpstr>
      <vt:lpstr>Normid täidetud eri klassides</vt:lpstr>
      <vt:lpstr>Ühendused, kus norm täitmata</vt:lpstr>
      <vt:lpstr>Maakonna avalikud bussiliinid 2024.a toimetamised (2)</vt:lpstr>
      <vt:lpstr>Maakonna avalikud bussiliinid 2024.a toimetamised (2)</vt:lpstr>
      <vt:lpstr>Maakonna avalikud bussiliinid (REM)</vt:lpstr>
      <vt:lpstr>Maakonna avalikud bussiliinid (REM)</vt:lpstr>
      <vt:lpstr>Maakonna avalikud bussiliinid (REM)</vt:lpstr>
      <vt:lpstr>Tänan!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Sirly Miltop</dc:creator>
  <cp:lastModifiedBy>Kadri Krooni</cp:lastModifiedBy>
  <cp:revision>169</cp:revision>
  <cp:lastPrinted>2022-01-12T08:56:10Z</cp:lastPrinted>
  <dcterms:created xsi:type="dcterms:W3CDTF">2019-11-07T12:55:25Z</dcterms:created>
  <dcterms:modified xsi:type="dcterms:W3CDTF">2024-06-05T11:05:15Z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0x010100A6061AF5DE924B4C86B9623C07944A2B</vt:lpwstr>
  </property>
</Properties>
</file>